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6" r:id="rId4"/>
  </p:sldMasterIdLst>
  <p:notesMasterIdLst>
    <p:notesMasterId r:id="rId41"/>
  </p:notesMasterIdLst>
  <p:sldIdLst>
    <p:sldId id="325" r:id="rId5"/>
    <p:sldId id="257" r:id="rId6"/>
    <p:sldId id="259" r:id="rId7"/>
    <p:sldId id="273" r:id="rId8"/>
    <p:sldId id="270" r:id="rId9"/>
    <p:sldId id="269" r:id="rId10"/>
    <p:sldId id="275" r:id="rId11"/>
    <p:sldId id="278" r:id="rId12"/>
    <p:sldId id="343" r:id="rId13"/>
    <p:sldId id="279" r:id="rId14"/>
    <p:sldId id="274" r:id="rId15"/>
    <p:sldId id="277" r:id="rId16"/>
    <p:sldId id="261" r:id="rId17"/>
    <p:sldId id="314" r:id="rId18"/>
    <p:sldId id="315" r:id="rId19"/>
    <p:sldId id="316" r:id="rId20"/>
    <p:sldId id="281" r:id="rId21"/>
    <p:sldId id="326" r:id="rId22"/>
    <p:sldId id="327" r:id="rId23"/>
    <p:sldId id="333" r:id="rId24"/>
    <p:sldId id="328" r:id="rId25"/>
    <p:sldId id="351" r:id="rId26"/>
    <p:sldId id="336" r:id="rId27"/>
    <p:sldId id="342" r:id="rId28"/>
    <p:sldId id="337" r:id="rId29"/>
    <p:sldId id="338" r:id="rId30"/>
    <p:sldId id="339" r:id="rId31"/>
    <p:sldId id="350" r:id="rId32"/>
    <p:sldId id="318" r:id="rId33"/>
    <p:sldId id="322" r:id="rId34"/>
    <p:sldId id="323" r:id="rId35"/>
    <p:sldId id="324" r:id="rId36"/>
    <p:sldId id="344" r:id="rId37"/>
    <p:sldId id="345" r:id="rId38"/>
    <p:sldId id="346" r:id="rId39"/>
    <p:sldId id="347" r:id="rId4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30A0"/>
    <a:srgbClr val="1CADE4"/>
    <a:srgbClr val="59631B"/>
    <a:srgbClr val="ABC53D"/>
    <a:srgbClr val="0056A9"/>
    <a:srgbClr val="FFC000"/>
    <a:srgbClr val="C6C6C6"/>
    <a:srgbClr val="FF13FF"/>
    <a:srgbClr val="424E52"/>
    <a:srgbClr val="B2D3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042" autoAdjust="0"/>
  </p:normalViewPr>
  <p:slideViewPr>
    <p:cSldViewPr snapToGrid="0">
      <p:cViewPr varScale="1">
        <p:scale>
          <a:sx n="71" d="100"/>
          <a:sy n="71" d="100"/>
        </p:scale>
        <p:origin x="372" y="54"/>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notesMaster" Target="notesMasters/notesMaster1.xml"/></Relationships>
</file>

<file path=ppt/diagrams/_rels/data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image" Target="../media/image12.jpeg"/></Relationships>
</file>

<file path=ppt/diagrams/_rels/data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image" Target="../media/image53.jpg"/><Relationship Id="rId6" Type="http://schemas.openxmlformats.org/officeDocument/2006/relationships/image" Target="../media/image58.jpg"/><Relationship Id="rId5" Type="http://schemas.openxmlformats.org/officeDocument/2006/relationships/image" Target="../media/image57.jpg"/><Relationship Id="rId4" Type="http://schemas.openxmlformats.org/officeDocument/2006/relationships/image" Target="../media/image56.jpg"/></Relationships>
</file>

<file path=ppt/diagrams/_rels/drawing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image" Target="../media/image12.jpeg"/></Relationships>
</file>

<file path=ppt/diagrams/_rels/drawing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image" Target="../media/image53.jpg"/><Relationship Id="rId6" Type="http://schemas.openxmlformats.org/officeDocument/2006/relationships/image" Target="../media/image58.jpg"/><Relationship Id="rId5" Type="http://schemas.openxmlformats.org/officeDocument/2006/relationships/image" Target="../media/image57.jpg"/><Relationship Id="rId4" Type="http://schemas.openxmlformats.org/officeDocument/2006/relationships/image" Target="../media/image56.jp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F66F6A-E7E1-4C45-AF5C-C78655678F55}" type="doc">
      <dgm:prSet loTypeId="urn:microsoft.com/office/officeart/2005/8/layout/hList6" loCatId="list" qsTypeId="urn:microsoft.com/office/officeart/2005/8/quickstyle/3d3" qsCatId="3D" csTypeId="urn:microsoft.com/office/officeart/2005/8/colors/colorful1" csCatId="colorful" phldr="1"/>
      <dgm:spPr/>
      <dgm:t>
        <a:bodyPr/>
        <a:lstStyle/>
        <a:p>
          <a:endParaRPr lang="en-US"/>
        </a:p>
      </dgm:t>
    </dgm:pt>
    <dgm:pt modelId="{26E4862E-F99E-4914-A981-A75F48DFDE9F}">
      <dgm:prSet phldrT="[Text]" custT="1"/>
      <dgm:spPr/>
      <dgm:t>
        <a:bodyPr/>
        <a:lstStyle/>
        <a:p>
          <a:r>
            <a:rPr lang="en-US" sz="1600" b="1" dirty="0" smtClean="0"/>
            <a:t>Inorganic polymers</a:t>
          </a:r>
          <a:endParaRPr lang="sr-Latn-RS" sz="1600" b="1" dirty="0" smtClean="0"/>
        </a:p>
        <a:p>
          <a:endParaRPr lang="en-US" sz="1600" b="1" dirty="0"/>
        </a:p>
      </dgm:t>
    </dgm:pt>
    <dgm:pt modelId="{1689006B-0A09-4A23-8E2F-823B3778BD94}" type="parTrans" cxnId="{055ADAA4-FC6B-473B-900C-88712089FD38}">
      <dgm:prSet/>
      <dgm:spPr/>
      <dgm:t>
        <a:bodyPr/>
        <a:lstStyle/>
        <a:p>
          <a:endParaRPr lang="en-US" sz="1600"/>
        </a:p>
      </dgm:t>
    </dgm:pt>
    <dgm:pt modelId="{9F9FE710-4FB2-4822-B842-FF1B31ECA083}" type="sibTrans" cxnId="{055ADAA4-FC6B-473B-900C-88712089FD38}">
      <dgm:prSet/>
      <dgm:spPr/>
      <dgm:t>
        <a:bodyPr/>
        <a:lstStyle/>
        <a:p>
          <a:endParaRPr lang="en-US" sz="1600"/>
        </a:p>
      </dgm:t>
    </dgm:pt>
    <dgm:pt modelId="{5DFA39BC-3841-4C9E-A530-7991EA768C43}">
      <dgm:prSet phldrT="[Text]" custT="1"/>
      <dgm:spPr/>
      <dgm:t>
        <a:bodyPr/>
        <a:lstStyle/>
        <a:p>
          <a:r>
            <a:rPr lang="en-US" sz="1600" b="1" dirty="0" smtClean="0"/>
            <a:t>Organic polymers</a:t>
          </a:r>
          <a:endParaRPr lang="sr-Latn-RS" sz="1600" b="1" dirty="0" smtClean="0"/>
        </a:p>
        <a:p>
          <a:endParaRPr lang="en-US" sz="1600" b="1" dirty="0"/>
        </a:p>
      </dgm:t>
    </dgm:pt>
    <dgm:pt modelId="{D4D41440-CEF7-4976-A80F-5F1607012794}" type="parTrans" cxnId="{945483FB-4362-4C2C-852E-B9772C837533}">
      <dgm:prSet/>
      <dgm:spPr/>
      <dgm:t>
        <a:bodyPr/>
        <a:lstStyle/>
        <a:p>
          <a:endParaRPr lang="en-US" sz="1600"/>
        </a:p>
      </dgm:t>
    </dgm:pt>
    <dgm:pt modelId="{C7B1E728-4806-4933-8B3B-7632A9C937B5}" type="sibTrans" cxnId="{945483FB-4362-4C2C-852E-B9772C837533}">
      <dgm:prSet/>
      <dgm:spPr/>
      <dgm:t>
        <a:bodyPr/>
        <a:lstStyle/>
        <a:p>
          <a:endParaRPr lang="en-US" sz="1600"/>
        </a:p>
      </dgm:t>
    </dgm:pt>
    <dgm:pt modelId="{0E5A0212-A5CB-410F-BE18-968891BF0820}">
      <dgm:prSet phldrT="[Text]" custT="1"/>
      <dgm:spPr/>
      <dgm:t>
        <a:bodyPr/>
        <a:lstStyle/>
        <a:p>
          <a:r>
            <a:rPr lang="en-US" sz="1600" dirty="0" smtClean="0"/>
            <a:t>a porous framework that is impregnated in various dimensions</a:t>
          </a:r>
          <a:endParaRPr lang="en-US" sz="1600" dirty="0"/>
        </a:p>
      </dgm:t>
    </dgm:pt>
    <dgm:pt modelId="{F8A419EC-61C5-4400-A174-62ED346E2037}" type="parTrans" cxnId="{2129870F-2F17-4F32-99FC-3282EBB548EC}">
      <dgm:prSet/>
      <dgm:spPr/>
      <dgm:t>
        <a:bodyPr/>
        <a:lstStyle/>
        <a:p>
          <a:endParaRPr lang="en-US" sz="1600"/>
        </a:p>
      </dgm:t>
    </dgm:pt>
    <dgm:pt modelId="{576AB602-4D1C-47F2-ADF9-8B9C89B3005F}" type="sibTrans" cxnId="{2129870F-2F17-4F32-99FC-3282EBB548EC}">
      <dgm:prSet/>
      <dgm:spPr/>
      <dgm:t>
        <a:bodyPr/>
        <a:lstStyle/>
        <a:p>
          <a:endParaRPr lang="en-US" sz="1600"/>
        </a:p>
      </dgm:t>
    </dgm:pt>
    <dgm:pt modelId="{5FFF8B74-50E0-4FDD-8E77-73ECB1115D51}">
      <dgm:prSet phldrT="[Text]" custT="1"/>
      <dgm:spPr/>
      <dgm:t>
        <a:bodyPr/>
        <a:lstStyle/>
        <a:p>
          <a:r>
            <a:rPr lang="en-US" sz="1600" dirty="0" smtClean="0"/>
            <a:t>crystalline and amorphous depending on the difference in the arrangement of monomers in their structure</a:t>
          </a:r>
          <a:endParaRPr lang="en-US" sz="1600" dirty="0"/>
        </a:p>
      </dgm:t>
    </dgm:pt>
    <dgm:pt modelId="{8A03FB8F-3B2F-4E9E-9322-F12A7FEF936C}" type="parTrans" cxnId="{E76FA353-AF0F-4D3A-A913-2579A04A5E1A}">
      <dgm:prSet/>
      <dgm:spPr/>
      <dgm:t>
        <a:bodyPr/>
        <a:lstStyle/>
        <a:p>
          <a:endParaRPr lang="en-US" sz="1600"/>
        </a:p>
      </dgm:t>
    </dgm:pt>
    <dgm:pt modelId="{EC438F27-70FA-4D32-9665-8C282FF19B46}" type="sibTrans" cxnId="{E76FA353-AF0F-4D3A-A913-2579A04A5E1A}">
      <dgm:prSet/>
      <dgm:spPr/>
      <dgm:t>
        <a:bodyPr/>
        <a:lstStyle/>
        <a:p>
          <a:endParaRPr lang="en-US" sz="1600"/>
        </a:p>
      </dgm:t>
    </dgm:pt>
    <dgm:pt modelId="{A473FD53-E22C-4FB6-99CA-AB95B13D688F}">
      <dgm:prSet phldrT="[Text]" custT="1"/>
      <dgm:spPr/>
      <dgm:t>
        <a:bodyPr/>
        <a:lstStyle/>
        <a:p>
          <a:r>
            <a:rPr lang="en-US" sz="1600" b="1" dirty="0" smtClean="0"/>
            <a:t>Inorganic-organic hybrids</a:t>
          </a:r>
          <a:endParaRPr lang="sr-Latn-RS" sz="1600" b="1" dirty="0" smtClean="0"/>
        </a:p>
        <a:p>
          <a:endParaRPr lang="en-US" sz="1600" b="1" dirty="0"/>
        </a:p>
      </dgm:t>
    </dgm:pt>
    <dgm:pt modelId="{F98B7AE4-CC44-45EB-8974-E3B556C75895}" type="parTrans" cxnId="{7B4377FC-1E43-4806-B4EC-22BB7E119821}">
      <dgm:prSet/>
      <dgm:spPr/>
      <dgm:t>
        <a:bodyPr/>
        <a:lstStyle/>
        <a:p>
          <a:endParaRPr lang="en-US" sz="1600"/>
        </a:p>
      </dgm:t>
    </dgm:pt>
    <dgm:pt modelId="{88215D0D-4AF9-4DF3-8A5F-2A679E598326}" type="sibTrans" cxnId="{7B4377FC-1E43-4806-B4EC-22BB7E119821}">
      <dgm:prSet/>
      <dgm:spPr/>
      <dgm:t>
        <a:bodyPr/>
        <a:lstStyle/>
        <a:p>
          <a:endParaRPr lang="en-US" sz="1600"/>
        </a:p>
      </dgm:t>
    </dgm:pt>
    <dgm:pt modelId="{93C1E2D7-7840-4A2F-819E-E0C9D5DCF6D0}">
      <dgm:prSet phldrT="[Text]" custT="1"/>
      <dgm:spPr/>
      <dgm:t>
        <a:bodyPr/>
        <a:lstStyle/>
        <a:p>
          <a:r>
            <a:rPr lang="en-US" sz="1600" dirty="0" smtClean="0"/>
            <a:t>flammable, durable, resistant to rust, and non-poisonous</a:t>
          </a:r>
          <a:endParaRPr lang="en-US" sz="1600" dirty="0"/>
        </a:p>
      </dgm:t>
    </dgm:pt>
    <dgm:pt modelId="{B6F370D0-A120-4257-8781-7D0B77A9770C}" type="sibTrans" cxnId="{E6A55DAB-D448-4499-9991-928B839A9AC4}">
      <dgm:prSet/>
      <dgm:spPr/>
      <dgm:t>
        <a:bodyPr/>
        <a:lstStyle/>
        <a:p>
          <a:endParaRPr lang="en-US" sz="1600"/>
        </a:p>
      </dgm:t>
    </dgm:pt>
    <dgm:pt modelId="{2ECD0FB0-CE98-449F-98A3-0620CB2245F9}" type="parTrans" cxnId="{E6A55DAB-D448-4499-9991-928B839A9AC4}">
      <dgm:prSet/>
      <dgm:spPr/>
      <dgm:t>
        <a:bodyPr/>
        <a:lstStyle/>
        <a:p>
          <a:endParaRPr lang="en-US" sz="1600"/>
        </a:p>
      </dgm:t>
    </dgm:pt>
    <dgm:pt modelId="{8D0E51BB-B963-48C8-ABC0-2794D81DDB14}">
      <dgm:prSet phldrT="[Text]" custT="1"/>
      <dgm:spPr/>
      <dgm:t>
        <a:bodyPr/>
        <a:lstStyle/>
        <a:p>
          <a:r>
            <a:rPr lang="en-US" sz="1600" b="1" dirty="0" smtClean="0"/>
            <a:t>widely employed in water purification treatment </a:t>
          </a:r>
          <a:r>
            <a:rPr lang="en-US" sz="1600" dirty="0" smtClean="0"/>
            <a:t>due to their large surface area, electrical conductivity, stability, flexibility, and reusability</a:t>
          </a:r>
          <a:endParaRPr lang="en-US" sz="1600" dirty="0"/>
        </a:p>
      </dgm:t>
    </dgm:pt>
    <dgm:pt modelId="{61FD8D70-2F5F-4DA6-AF48-F6A0D882DF7B}" type="parTrans" cxnId="{4EA5D9AB-CD16-466A-A5B4-2B37FFC2CCA9}">
      <dgm:prSet/>
      <dgm:spPr/>
      <dgm:t>
        <a:bodyPr/>
        <a:lstStyle/>
        <a:p>
          <a:endParaRPr lang="en-US" sz="1600"/>
        </a:p>
      </dgm:t>
    </dgm:pt>
    <dgm:pt modelId="{8AA06D2C-5D6F-48ED-B86E-5CCDAF9412ED}" type="sibTrans" cxnId="{4EA5D9AB-CD16-466A-A5B4-2B37FFC2CCA9}">
      <dgm:prSet/>
      <dgm:spPr/>
      <dgm:t>
        <a:bodyPr/>
        <a:lstStyle/>
        <a:p>
          <a:endParaRPr lang="en-US" sz="1600"/>
        </a:p>
      </dgm:t>
    </dgm:pt>
    <dgm:pt modelId="{BF56E825-39F6-49E2-B39F-D3502F8B64ED}">
      <dgm:prSet phldrT="[Text]" custT="1"/>
      <dgm:spPr/>
      <dgm:t>
        <a:bodyPr/>
        <a:lstStyle/>
        <a:p>
          <a:r>
            <a:rPr lang="en-US" sz="1600" b="1" dirty="0" smtClean="0"/>
            <a:t>mainly used as </a:t>
          </a:r>
          <a:r>
            <a:rPr lang="en-US" sz="1600" b="1" dirty="0" err="1" smtClean="0"/>
            <a:t>photocatalysts</a:t>
          </a:r>
          <a:r>
            <a:rPr lang="en-US" sz="1600" b="1" dirty="0" smtClean="0"/>
            <a:t> for modifications because of their extraordinary stability, inherent porosity, economical designs, and flexibility in structure and function</a:t>
          </a:r>
          <a:endParaRPr lang="en-US" sz="1600" b="1" dirty="0"/>
        </a:p>
      </dgm:t>
    </dgm:pt>
    <dgm:pt modelId="{3ADC7777-653F-4293-9213-23F4A318E77B}" type="parTrans" cxnId="{8D32D9AF-D168-48B6-982B-EF57D6E84A7A}">
      <dgm:prSet/>
      <dgm:spPr/>
      <dgm:t>
        <a:bodyPr/>
        <a:lstStyle/>
        <a:p>
          <a:endParaRPr lang="en-US" sz="1600"/>
        </a:p>
      </dgm:t>
    </dgm:pt>
    <dgm:pt modelId="{1A546287-C368-4651-B607-B7ADF135A5B2}" type="sibTrans" cxnId="{8D32D9AF-D168-48B6-982B-EF57D6E84A7A}">
      <dgm:prSet/>
      <dgm:spPr/>
      <dgm:t>
        <a:bodyPr/>
        <a:lstStyle/>
        <a:p>
          <a:endParaRPr lang="en-US" sz="1600"/>
        </a:p>
      </dgm:t>
    </dgm:pt>
    <dgm:pt modelId="{3ED7C475-55C1-4684-879C-E1AB4940F474}">
      <dgm:prSet phldrT="[Text]" custT="1"/>
      <dgm:spPr/>
      <dgm:t>
        <a:bodyPr/>
        <a:lstStyle/>
        <a:p>
          <a:endParaRPr lang="en-US" sz="1600" dirty="0"/>
        </a:p>
      </dgm:t>
    </dgm:pt>
    <dgm:pt modelId="{5FBA268D-11E8-4970-880F-3C6D60357E3C}" type="parTrans" cxnId="{A063B6B1-7B18-449A-B47B-2AAD977A3B55}">
      <dgm:prSet/>
      <dgm:spPr/>
      <dgm:t>
        <a:bodyPr/>
        <a:lstStyle/>
        <a:p>
          <a:endParaRPr lang="en-US" sz="1600"/>
        </a:p>
      </dgm:t>
    </dgm:pt>
    <dgm:pt modelId="{554C0E1E-35BB-40FE-996B-22E141A08FB4}" type="sibTrans" cxnId="{A063B6B1-7B18-449A-B47B-2AAD977A3B55}">
      <dgm:prSet/>
      <dgm:spPr/>
      <dgm:t>
        <a:bodyPr/>
        <a:lstStyle/>
        <a:p>
          <a:endParaRPr lang="en-US" sz="1600"/>
        </a:p>
      </dgm:t>
    </dgm:pt>
    <dgm:pt modelId="{DCC2C5DD-B686-4B25-93BC-2B645C58C6AD}">
      <dgm:prSet phldrT="[Text]" custT="1"/>
      <dgm:spPr/>
      <dgm:t>
        <a:bodyPr/>
        <a:lstStyle/>
        <a:p>
          <a:endParaRPr lang="en-US" sz="1600" dirty="0"/>
        </a:p>
      </dgm:t>
    </dgm:pt>
    <dgm:pt modelId="{EEF543DC-D582-4256-8CB5-1F1050446EFE}" type="parTrans" cxnId="{46353F14-AF2C-417B-9399-F664802A093F}">
      <dgm:prSet/>
      <dgm:spPr/>
      <dgm:t>
        <a:bodyPr/>
        <a:lstStyle/>
        <a:p>
          <a:endParaRPr lang="en-US" sz="1600"/>
        </a:p>
      </dgm:t>
    </dgm:pt>
    <dgm:pt modelId="{FEBDB9F5-8F81-4E73-92F3-56F74A33A149}" type="sibTrans" cxnId="{46353F14-AF2C-417B-9399-F664802A093F}">
      <dgm:prSet/>
      <dgm:spPr/>
      <dgm:t>
        <a:bodyPr/>
        <a:lstStyle/>
        <a:p>
          <a:endParaRPr lang="en-US" sz="1600"/>
        </a:p>
      </dgm:t>
    </dgm:pt>
    <dgm:pt modelId="{E509F202-DED2-4C2E-9AD3-4B87C8C3DBB9}">
      <dgm:prSet phldrT="[Text]" custT="1"/>
      <dgm:spPr/>
      <dgm:t>
        <a:bodyPr/>
        <a:lstStyle/>
        <a:p>
          <a:endParaRPr lang="en-US" sz="1600" dirty="0"/>
        </a:p>
      </dgm:t>
    </dgm:pt>
    <dgm:pt modelId="{E182E6FC-E0C2-4B86-8798-7F0C89BADBC2}" type="parTrans" cxnId="{6784142C-9701-451D-8AA8-94D1D76EB691}">
      <dgm:prSet/>
      <dgm:spPr/>
      <dgm:t>
        <a:bodyPr/>
        <a:lstStyle/>
        <a:p>
          <a:endParaRPr lang="en-US" sz="1600"/>
        </a:p>
      </dgm:t>
    </dgm:pt>
    <dgm:pt modelId="{9DEE8242-422A-42C1-933C-9F08DF9BB06C}" type="sibTrans" cxnId="{6784142C-9701-451D-8AA8-94D1D76EB691}">
      <dgm:prSet/>
      <dgm:spPr/>
      <dgm:t>
        <a:bodyPr/>
        <a:lstStyle/>
        <a:p>
          <a:endParaRPr lang="en-US" sz="1600"/>
        </a:p>
      </dgm:t>
    </dgm:pt>
    <dgm:pt modelId="{4D29827B-D246-4D0C-87D7-23EA85D003E3}">
      <dgm:prSet phldrT="[Text]" custT="1"/>
      <dgm:spPr/>
      <dgm:t>
        <a:bodyPr/>
        <a:lstStyle/>
        <a:p>
          <a:r>
            <a:rPr lang="en-US" sz="1600" dirty="0" smtClean="0"/>
            <a:t>mechanical, thermal, and physical properties are enhanced to a high extent</a:t>
          </a:r>
          <a:endParaRPr lang="en-US" sz="1600" dirty="0"/>
        </a:p>
      </dgm:t>
    </dgm:pt>
    <dgm:pt modelId="{E6D2CDF9-6D77-4364-8D2F-B747D396BDF6}" type="parTrans" cxnId="{37732BD2-7F40-4DF1-9D82-202A245BDF6D}">
      <dgm:prSet/>
      <dgm:spPr/>
      <dgm:t>
        <a:bodyPr/>
        <a:lstStyle/>
        <a:p>
          <a:endParaRPr lang="en-US" sz="1600"/>
        </a:p>
      </dgm:t>
    </dgm:pt>
    <dgm:pt modelId="{97076C1E-68CA-4D1A-AF5A-C18D33A4B262}" type="sibTrans" cxnId="{37732BD2-7F40-4DF1-9D82-202A245BDF6D}">
      <dgm:prSet/>
      <dgm:spPr/>
      <dgm:t>
        <a:bodyPr/>
        <a:lstStyle/>
        <a:p>
          <a:endParaRPr lang="en-US" sz="1600"/>
        </a:p>
      </dgm:t>
    </dgm:pt>
    <dgm:pt modelId="{98A345B3-706F-4A09-BFB6-4C5EA325F25D}">
      <dgm:prSet phldrT="[Text]" custT="1"/>
      <dgm:spPr/>
      <dgm:t>
        <a:bodyPr/>
        <a:lstStyle/>
        <a:p>
          <a:endParaRPr lang="en-US" sz="1600" dirty="0"/>
        </a:p>
      </dgm:t>
    </dgm:pt>
    <dgm:pt modelId="{B939166C-B37C-4586-B457-91759EC9C660}" type="parTrans" cxnId="{F924757A-114E-4C48-8411-39170BE33BC1}">
      <dgm:prSet/>
      <dgm:spPr/>
      <dgm:t>
        <a:bodyPr/>
        <a:lstStyle/>
        <a:p>
          <a:endParaRPr lang="en-US" sz="1600"/>
        </a:p>
      </dgm:t>
    </dgm:pt>
    <dgm:pt modelId="{E3FDEA5A-4F38-4FA3-BD87-1AE114A7AEAC}" type="sibTrans" cxnId="{F924757A-114E-4C48-8411-39170BE33BC1}">
      <dgm:prSet/>
      <dgm:spPr/>
      <dgm:t>
        <a:bodyPr/>
        <a:lstStyle/>
        <a:p>
          <a:endParaRPr lang="en-US" sz="1600"/>
        </a:p>
      </dgm:t>
    </dgm:pt>
    <dgm:pt modelId="{31262B87-D799-4924-A20F-ABFB5A12B863}">
      <dgm:prSet phldrT="[Text]" custT="1"/>
      <dgm:spPr/>
      <dgm:t>
        <a:bodyPr/>
        <a:lstStyle/>
        <a:p>
          <a:r>
            <a:rPr lang="en-US" sz="1600" dirty="0" smtClean="0"/>
            <a:t>inorganic constituents provide stability to heat and friction and enhance chemical and electromagnetic properties and refractive index, while the organic components are responsible for producing films</a:t>
          </a:r>
          <a:endParaRPr lang="en-US" sz="1600" dirty="0"/>
        </a:p>
      </dgm:t>
    </dgm:pt>
    <dgm:pt modelId="{8AFFD3E5-AAAA-48A9-8874-9524AA521B00}" type="parTrans" cxnId="{C44AB0F0-AF8D-4B76-A736-A8229DF17025}">
      <dgm:prSet/>
      <dgm:spPr/>
      <dgm:t>
        <a:bodyPr/>
        <a:lstStyle/>
        <a:p>
          <a:endParaRPr lang="en-US" sz="1600"/>
        </a:p>
      </dgm:t>
    </dgm:pt>
    <dgm:pt modelId="{4A2911E8-C81F-481D-949D-DE483A8728A2}" type="sibTrans" cxnId="{C44AB0F0-AF8D-4B76-A736-A8229DF17025}">
      <dgm:prSet/>
      <dgm:spPr/>
      <dgm:t>
        <a:bodyPr/>
        <a:lstStyle/>
        <a:p>
          <a:endParaRPr lang="en-US" sz="1600"/>
        </a:p>
      </dgm:t>
    </dgm:pt>
    <dgm:pt modelId="{80B6F628-D3E0-4223-A577-711E7B8B51D3}" type="pres">
      <dgm:prSet presAssocID="{0DF66F6A-E7E1-4C45-AF5C-C78655678F55}" presName="Name0" presStyleCnt="0">
        <dgm:presLayoutVars>
          <dgm:dir/>
          <dgm:resizeHandles val="exact"/>
        </dgm:presLayoutVars>
      </dgm:prSet>
      <dgm:spPr/>
      <dgm:t>
        <a:bodyPr/>
        <a:lstStyle/>
        <a:p>
          <a:endParaRPr lang="en-US"/>
        </a:p>
      </dgm:t>
    </dgm:pt>
    <dgm:pt modelId="{6FECA679-380C-4FA1-B664-211272FDDE50}" type="pres">
      <dgm:prSet presAssocID="{26E4862E-F99E-4914-A981-A75F48DFDE9F}" presName="node" presStyleLbl="node1" presStyleIdx="0" presStyleCnt="3">
        <dgm:presLayoutVars>
          <dgm:bulletEnabled val="1"/>
        </dgm:presLayoutVars>
      </dgm:prSet>
      <dgm:spPr/>
      <dgm:t>
        <a:bodyPr/>
        <a:lstStyle/>
        <a:p>
          <a:endParaRPr lang="en-US"/>
        </a:p>
      </dgm:t>
    </dgm:pt>
    <dgm:pt modelId="{32C208B2-940A-4BD5-8AEC-5FAFB7514AC2}" type="pres">
      <dgm:prSet presAssocID="{9F9FE710-4FB2-4822-B842-FF1B31ECA083}" presName="sibTrans" presStyleCnt="0"/>
      <dgm:spPr/>
    </dgm:pt>
    <dgm:pt modelId="{8FA76FB5-5899-4FD6-943F-6AC1DD1C18E5}" type="pres">
      <dgm:prSet presAssocID="{5DFA39BC-3841-4C9E-A530-7991EA768C43}" presName="node" presStyleLbl="node1" presStyleIdx="1" presStyleCnt="3">
        <dgm:presLayoutVars>
          <dgm:bulletEnabled val="1"/>
        </dgm:presLayoutVars>
      </dgm:prSet>
      <dgm:spPr/>
      <dgm:t>
        <a:bodyPr/>
        <a:lstStyle/>
        <a:p>
          <a:endParaRPr lang="en-US"/>
        </a:p>
      </dgm:t>
    </dgm:pt>
    <dgm:pt modelId="{78A80FC7-A62F-4FD9-9323-DF5869C64077}" type="pres">
      <dgm:prSet presAssocID="{C7B1E728-4806-4933-8B3B-7632A9C937B5}" presName="sibTrans" presStyleCnt="0"/>
      <dgm:spPr/>
    </dgm:pt>
    <dgm:pt modelId="{327389FD-6D5C-43D6-BF7D-522158090B47}" type="pres">
      <dgm:prSet presAssocID="{A473FD53-E22C-4FB6-99CA-AB95B13D688F}" presName="node" presStyleLbl="node1" presStyleIdx="2" presStyleCnt="3">
        <dgm:presLayoutVars>
          <dgm:bulletEnabled val="1"/>
        </dgm:presLayoutVars>
      </dgm:prSet>
      <dgm:spPr/>
      <dgm:t>
        <a:bodyPr/>
        <a:lstStyle/>
        <a:p>
          <a:endParaRPr lang="en-US"/>
        </a:p>
      </dgm:t>
    </dgm:pt>
  </dgm:ptLst>
  <dgm:cxnLst>
    <dgm:cxn modelId="{945483FB-4362-4C2C-852E-B9772C837533}" srcId="{0DF66F6A-E7E1-4C45-AF5C-C78655678F55}" destId="{5DFA39BC-3841-4C9E-A530-7991EA768C43}" srcOrd="1" destOrd="0" parTransId="{D4D41440-CEF7-4976-A80F-5F1607012794}" sibTransId="{C7B1E728-4806-4933-8B3B-7632A9C937B5}"/>
    <dgm:cxn modelId="{99C641DB-249A-4FC6-A6C4-446A2DD4925B}" type="presOf" srcId="{0DF66F6A-E7E1-4C45-AF5C-C78655678F55}" destId="{80B6F628-D3E0-4223-A577-711E7B8B51D3}" srcOrd="0" destOrd="0" presId="urn:microsoft.com/office/officeart/2005/8/layout/hList6"/>
    <dgm:cxn modelId="{6867DAAA-010E-43D9-9FAA-444AF694E4AC}" type="presOf" srcId="{5FFF8B74-50E0-4FDD-8E77-73ECB1115D51}" destId="{8FA76FB5-5899-4FD6-943F-6AC1DD1C18E5}" srcOrd="0" destOrd="3" presId="urn:microsoft.com/office/officeart/2005/8/layout/hList6"/>
    <dgm:cxn modelId="{A063B6B1-7B18-449A-B47B-2AAD977A3B55}" srcId="{26E4862E-F99E-4914-A981-A75F48DFDE9F}" destId="{3ED7C475-55C1-4684-879C-E1AB4940F474}" srcOrd="1" destOrd="0" parTransId="{5FBA268D-11E8-4970-880F-3C6D60357E3C}" sibTransId="{554C0E1E-35BB-40FE-996B-22E141A08FB4}"/>
    <dgm:cxn modelId="{055ADAA4-FC6B-473B-900C-88712089FD38}" srcId="{0DF66F6A-E7E1-4C45-AF5C-C78655678F55}" destId="{26E4862E-F99E-4914-A981-A75F48DFDE9F}" srcOrd="0" destOrd="0" parTransId="{1689006B-0A09-4A23-8E2F-823B3778BD94}" sibTransId="{9F9FE710-4FB2-4822-B842-FF1B31ECA083}"/>
    <dgm:cxn modelId="{0DCDE65F-EB48-4E81-AFB4-15DE9036C4F5}" type="presOf" srcId="{A473FD53-E22C-4FB6-99CA-AB95B13D688F}" destId="{327389FD-6D5C-43D6-BF7D-522158090B47}" srcOrd="0" destOrd="0" presId="urn:microsoft.com/office/officeart/2005/8/layout/hList6"/>
    <dgm:cxn modelId="{E6A55DAB-D448-4499-9991-928B839A9AC4}" srcId="{26E4862E-F99E-4914-A981-A75F48DFDE9F}" destId="{93C1E2D7-7840-4A2F-819E-E0C9D5DCF6D0}" srcOrd="0" destOrd="0" parTransId="{2ECD0FB0-CE98-449F-98A3-0620CB2245F9}" sibTransId="{B6F370D0-A120-4257-8781-7D0B77A9770C}"/>
    <dgm:cxn modelId="{6784142C-9701-451D-8AA8-94D1D76EB691}" srcId="{5DFA39BC-3841-4C9E-A530-7991EA768C43}" destId="{E509F202-DED2-4C2E-9AD3-4B87C8C3DBB9}" srcOrd="3" destOrd="0" parTransId="{E182E6FC-E0C2-4B86-8798-7F0C89BADBC2}" sibTransId="{9DEE8242-422A-42C1-933C-9F08DF9BB06C}"/>
    <dgm:cxn modelId="{AA4FB1A5-9A8D-40FB-BCD6-E04471DAB502}" type="presOf" srcId="{26E4862E-F99E-4914-A981-A75F48DFDE9F}" destId="{6FECA679-380C-4FA1-B664-211272FDDE50}" srcOrd="0" destOrd="0" presId="urn:microsoft.com/office/officeart/2005/8/layout/hList6"/>
    <dgm:cxn modelId="{EC1CAE75-25F7-4CD6-9F2E-A25614510C65}" type="presOf" srcId="{DCC2C5DD-B686-4B25-93BC-2B645C58C6AD}" destId="{8FA76FB5-5899-4FD6-943F-6AC1DD1C18E5}" srcOrd="0" destOrd="2" presId="urn:microsoft.com/office/officeart/2005/8/layout/hList6"/>
    <dgm:cxn modelId="{37732BD2-7F40-4DF1-9D82-202A245BDF6D}" srcId="{A473FD53-E22C-4FB6-99CA-AB95B13D688F}" destId="{4D29827B-D246-4D0C-87D7-23EA85D003E3}" srcOrd="0" destOrd="0" parTransId="{E6D2CDF9-6D77-4364-8D2F-B747D396BDF6}" sibTransId="{97076C1E-68CA-4D1A-AF5A-C18D33A4B262}"/>
    <dgm:cxn modelId="{38EF2BF0-1A91-40B1-9DCF-65B1CA0EF6B2}" type="presOf" srcId="{8D0E51BB-B963-48C8-ABC0-2794D81DDB14}" destId="{6FECA679-380C-4FA1-B664-211272FDDE50}" srcOrd="0" destOrd="3" presId="urn:microsoft.com/office/officeart/2005/8/layout/hList6"/>
    <dgm:cxn modelId="{8D32D9AF-D168-48B6-982B-EF57D6E84A7A}" srcId="{5DFA39BC-3841-4C9E-A530-7991EA768C43}" destId="{BF56E825-39F6-49E2-B39F-D3502F8B64ED}" srcOrd="4" destOrd="0" parTransId="{3ADC7777-653F-4293-9213-23F4A318E77B}" sibTransId="{1A546287-C368-4651-B607-B7ADF135A5B2}"/>
    <dgm:cxn modelId="{F924757A-114E-4C48-8411-39170BE33BC1}" srcId="{A473FD53-E22C-4FB6-99CA-AB95B13D688F}" destId="{98A345B3-706F-4A09-BFB6-4C5EA325F25D}" srcOrd="1" destOrd="0" parTransId="{B939166C-B37C-4586-B457-91759EC9C660}" sibTransId="{E3FDEA5A-4F38-4FA3-BD87-1AE114A7AEAC}"/>
    <dgm:cxn modelId="{24BEE75E-8167-4ADB-900B-CB5CE140AE4C}" type="presOf" srcId="{BF56E825-39F6-49E2-B39F-D3502F8B64ED}" destId="{8FA76FB5-5899-4FD6-943F-6AC1DD1C18E5}" srcOrd="0" destOrd="5" presId="urn:microsoft.com/office/officeart/2005/8/layout/hList6"/>
    <dgm:cxn modelId="{8E34AC56-D5E4-4262-AF2D-92F7A036B787}" type="presOf" srcId="{E509F202-DED2-4C2E-9AD3-4B87C8C3DBB9}" destId="{8FA76FB5-5899-4FD6-943F-6AC1DD1C18E5}" srcOrd="0" destOrd="4" presId="urn:microsoft.com/office/officeart/2005/8/layout/hList6"/>
    <dgm:cxn modelId="{46353F14-AF2C-417B-9399-F664802A093F}" srcId="{5DFA39BC-3841-4C9E-A530-7991EA768C43}" destId="{DCC2C5DD-B686-4B25-93BC-2B645C58C6AD}" srcOrd="1" destOrd="0" parTransId="{EEF543DC-D582-4256-8CB5-1F1050446EFE}" sibTransId="{FEBDB9F5-8F81-4E73-92F3-56F74A33A149}"/>
    <dgm:cxn modelId="{9F6CEB7E-E6A1-4D7E-880D-BFFFD147AADE}" type="presOf" srcId="{31262B87-D799-4924-A20F-ABFB5A12B863}" destId="{327389FD-6D5C-43D6-BF7D-522158090B47}" srcOrd="0" destOrd="3" presId="urn:microsoft.com/office/officeart/2005/8/layout/hList6"/>
    <dgm:cxn modelId="{032D4C44-DC97-47EC-B0B9-025DA8C4A278}" type="presOf" srcId="{3ED7C475-55C1-4684-879C-E1AB4940F474}" destId="{6FECA679-380C-4FA1-B664-211272FDDE50}" srcOrd="0" destOrd="2" presId="urn:microsoft.com/office/officeart/2005/8/layout/hList6"/>
    <dgm:cxn modelId="{7B4377FC-1E43-4806-B4EC-22BB7E119821}" srcId="{0DF66F6A-E7E1-4C45-AF5C-C78655678F55}" destId="{A473FD53-E22C-4FB6-99CA-AB95B13D688F}" srcOrd="2" destOrd="0" parTransId="{F98B7AE4-CC44-45EB-8974-E3B556C75895}" sibTransId="{88215D0D-4AF9-4DF3-8A5F-2A679E598326}"/>
    <dgm:cxn modelId="{E76FA353-AF0F-4D3A-A913-2579A04A5E1A}" srcId="{5DFA39BC-3841-4C9E-A530-7991EA768C43}" destId="{5FFF8B74-50E0-4FDD-8E77-73ECB1115D51}" srcOrd="2" destOrd="0" parTransId="{8A03FB8F-3B2F-4E9E-9322-F12A7FEF936C}" sibTransId="{EC438F27-70FA-4D32-9665-8C282FF19B46}"/>
    <dgm:cxn modelId="{3A0AAC6E-C793-4474-AAFA-905345E7036F}" type="presOf" srcId="{4D29827B-D246-4D0C-87D7-23EA85D003E3}" destId="{327389FD-6D5C-43D6-BF7D-522158090B47}" srcOrd="0" destOrd="1" presId="urn:microsoft.com/office/officeart/2005/8/layout/hList6"/>
    <dgm:cxn modelId="{4EA5D9AB-CD16-466A-A5B4-2B37FFC2CCA9}" srcId="{26E4862E-F99E-4914-A981-A75F48DFDE9F}" destId="{8D0E51BB-B963-48C8-ABC0-2794D81DDB14}" srcOrd="2" destOrd="0" parTransId="{61FD8D70-2F5F-4DA6-AF48-F6A0D882DF7B}" sibTransId="{8AA06D2C-5D6F-48ED-B86E-5CCDAF9412ED}"/>
    <dgm:cxn modelId="{1476F7D5-94C7-4A3B-8A6D-D0F20811A490}" type="presOf" srcId="{0E5A0212-A5CB-410F-BE18-968891BF0820}" destId="{8FA76FB5-5899-4FD6-943F-6AC1DD1C18E5}" srcOrd="0" destOrd="1" presId="urn:microsoft.com/office/officeart/2005/8/layout/hList6"/>
    <dgm:cxn modelId="{2129870F-2F17-4F32-99FC-3282EBB548EC}" srcId="{5DFA39BC-3841-4C9E-A530-7991EA768C43}" destId="{0E5A0212-A5CB-410F-BE18-968891BF0820}" srcOrd="0" destOrd="0" parTransId="{F8A419EC-61C5-4400-A174-62ED346E2037}" sibTransId="{576AB602-4D1C-47F2-ADF9-8B9C89B3005F}"/>
    <dgm:cxn modelId="{B10A3D44-584A-482B-A663-B456FC168A95}" type="presOf" srcId="{93C1E2D7-7840-4A2F-819E-E0C9D5DCF6D0}" destId="{6FECA679-380C-4FA1-B664-211272FDDE50}" srcOrd="0" destOrd="1" presId="urn:microsoft.com/office/officeart/2005/8/layout/hList6"/>
    <dgm:cxn modelId="{C44AB0F0-AF8D-4B76-A736-A8229DF17025}" srcId="{A473FD53-E22C-4FB6-99CA-AB95B13D688F}" destId="{31262B87-D799-4924-A20F-ABFB5A12B863}" srcOrd="2" destOrd="0" parTransId="{8AFFD3E5-AAAA-48A9-8874-9524AA521B00}" sibTransId="{4A2911E8-C81F-481D-949D-DE483A8728A2}"/>
    <dgm:cxn modelId="{B5F4BEF6-7262-4779-8666-3A0E96651F85}" type="presOf" srcId="{5DFA39BC-3841-4C9E-A530-7991EA768C43}" destId="{8FA76FB5-5899-4FD6-943F-6AC1DD1C18E5}" srcOrd="0" destOrd="0" presId="urn:microsoft.com/office/officeart/2005/8/layout/hList6"/>
    <dgm:cxn modelId="{1C8E1F92-8A54-449E-9F13-080112CE18D4}" type="presOf" srcId="{98A345B3-706F-4A09-BFB6-4C5EA325F25D}" destId="{327389FD-6D5C-43D6-BF7D-522158090B47}" srcOrd="0" destOrd="2" presId="urn:microsoft.com/office/officeart/2005/8/layout/hList6"/>
    <dgm:cxn modelId="{397F6B76-753C-4F1F-A28F-B21BFB239F6E}" type="presParOf" srcId="{80B6F628-D3E0-4223-A577-711E7B8B51D3}" destId="{6FECA679-380C-4FA1-B664-211272FDDE50}" srcOrd="0" destOrd="0" presId="urn:microsoft.com/office/officeart/2005/8/layout/hList6"/>
    <dgm:cxn modelId="{F4421D5D-C61A-4A9F-B911-C2212A0EE852}" type="presParOf" srcId="{80B6F628-D3E0-4223-A577-711E7B8B51D3}" destId="{32C208B2-940A-4BD5-8AEC-5FAFB7514AC2}" srcOrd="1" destOrd="0" presId="urn:microsoft.com/office/officeart/2005/8/layout/hList6"/>
    <dgm:cxn modelId="{FA641755-6A54-40F0-941F-1405E0230BA3}" type="presParOf" srcId="{80B6F628-D3E0-4223-A577-711E7B8B51D3}" destId="{8FA76FB5-5899-4FD6-943F-6AC1DD1C18E5}" srcOrd="2" destOrd="0" presId="urn:microsoft.com/office/officeart/2005/8/layout/hList6"/>
    <dgm:cxn modelId="{810DA42B-01DB-459A-922A-594F59F53059}" type="presParOf" srcId="{80B6F628-D3E0-4223-A577-711E7B8B51D3}" destId="{78A80FC7-A62F-4FD9-9323-DF5869C64077}" srcOrd="3" destOrd="0" presId="urn:microsoft.com/office/officeart/2005/8/layout/hList6"/>
    <dgm:cxn modelId="{197BA5D4-1798-4991-8348-8D622A367602}" type="presParOf" srcId="{80B6F628-D3E0-4223-A577-711E7B8B51D3}" destId="{327389FD-6D5C-43D6-BF7D-522158090B47}"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238BD4-7A03-4719-9AC5-33491795B1A2}" type="doc">
      <dgm:prSet loTypeId="urn:microsoft.com/office/officeart/2005/8/layout/hierarchy3" loCatId="list" qsTypeId="urn:microsoft.com/office/officeart/2009/2/quickstyle/3d8" qsCatId="3D" csTypeId="urn:microsoft.com/office/officeart/2005/8/colors/accent1_2" csCatId="accent1" phldr="1"/>
      <dgm:spPr/>
      <dgm:t>
        <a:bodyPr/>
        <a:lstStyle/>
        <a:p>
          <a:endParaRPr lang="en-US"/>
        </a:p>
      </dgm:t>
    </dgm:pt>
    <dgm:pt modelId="{8945AFDD-13E2-4C95-9EC0-232BDEFB485B}">
      <dgm:prSet phldrT="[Text]" custT="1"/>
      <dgm:spPr/>
      <dgm:t>
        <a:bodyPr/>
        <a:lstStyle/>
        <a:p>
          <a:r>
            <a:rPr lang="en-US" sz="1800" i="0" dirty="0" smtClean="0">
              <a:latin typeface="Century Gothic (Body)"/>
            </a:rPr>
            <a:t>Physical modification techniques</a:t>
          </a:r>
          <a:endParaRPr lang="en-US" sz="1800" dirty="0">
            <a:latin typeface="Century Gothic (Body)"/>
          </a:endParaRPr>
        </a:p>
      </dgm:t>
    </dgm:pt>
    <dgm:pt modelId="{8812EDA1-4371-46EB-805B-F9378DF76B1D}" type="parTrans" cxnId="{7E8E5976-66A3-40A1-AD42-5BFFB147472E}">
      <dgm:prSet/>
      <dgm:spPr/>
      <dgm:t>
        <a:bodyPr/>
        <a:lstStyle/>
        <a:p>
          <a:endParaRPr lang="en-US" sz="1800">
            <a:latin typeface="Century Gothic (Body)"/>
          </a:endParaRPr>
        </a:p>
      </dgm:t>
    </dgm:pt>
    <dgm:pt modelId="{619BDBDB-488F-4F1F-A387-74961878C6AC}" type="sibTrans" cxnId="{7E8E5976-66A3-40A1-AD42-5BFFB147472E}">
      <dgm:prSet/>
      <dgm:spPr/>
      <dgm:t>
        <a:bodyPr/>
        <a:lstStyle/>
        <a:p>
          <a:endParaRPr lang="en-US" sz="1800">
            <a:latin typeface="Century Gothic (Body)"/>
          </a:endParaRPr>
        </a:p>
      </dgm:t>
    </dgm:pt>
    <dgm:pt modelId="{4A343211-A3FC-41B6-B063-CFCD325CBBCC}">
      <dgm:prSet phldrT="[Text]" custT="1"/>
      <dgm:spPr/>
      <dgm:t>
        <a:bodyPr/>
        <a:lstStyle/>
        <a:p>
          <a:r>
            <a:rPr lang="en-US" sz="1800" i="1" dirty="0" smtClean="0">
              <a:solidFill>
                <a:srgbClr val="000000"/>
              </a:solidFill>
              <a:latin typeface="Century Gothic (Body)"/>
              <a:ea typeface="SimSun" panose="02010600030101010101" pitchFamily="2" charset="-122"/>
              <a:cs typeface="Times New Roman" panose="02020603050405020304" pitchFamily="18" charset="0"/>
            </a:rPr>
            <a:t>Mechanical blending</a:t>
          </a:r>
          <a:endParaRPr lang="en-US" sz="1800" dirty="0">
            <a:latin typeface="Century Gothic (Body)"/>
          </a:endParaRPr>
        </a:p>
      </dgm:t>
    </dgm:pt>
    <dgm:pt modelId="{4606AF0E-D19B-403E-BDD6-43373C318C51}" type="parTrans" cxnId="{98A9EAB7-6E25-46CF-8CF5-91CBD7F756E1}">
      <dgm:prSet/>
      <dgm:spPr/>
      <dgm:t>
        <a:bodyPr/>
        <a:lstStyle/>
        <a:p>
          <a:endParaRPr lang="en-US" sz="1800">
            <a:latin typeface="Century Gothic (Body)"/>
          </a:endParaRPr>
        </a:p>
      </dgm:t>
    </dgm:pt>
    <dgm:pt modelId="{7BF31FB4-A4EA-4EB3-BE47-27E4378D397D}" type="sibTrans" cxnId="{98A9EAB7-6E25-46CF-8CF5-91CBD7F756E1}">
      <dgm:prSet/>
      <dgm:spPr/>
      <dgm:t>
        <a:bodyPr/>
        <a:lstStyle/>
        <a:p>
          <a:endParaRPr lang="en-US" sz="1800">
            <a:latin typeface="Century Gothic (Body)"/>
          </a:endParaRPr>
        </a:p>
      </dgm:t>
    </dgm:pt>
    <dgm:pt modelId="{491A2455-425F-479C-A6A8-F9A08776D88E}">
      <dgm:prSet phldrT="[Text]" custT="1"/>
      <dgm:spPr/>
      <dgm:t>
        <a:bodyPr/>
        <a:lstStyle/>
        <a:p>
          <a:r>
            <a:rPr lang="en-US" sz="1800" i="1" dirty="0" smtClean="0">
              <a:solidFill>
                <a:srgbClr val="000000"/>
              </a:solidFill>
              <a:latin typeface="Century Gothic (Body)"/>
              <a:ea typeface="SimSun" panose="02010600030101010101" pitchFamily="2" charset="-122"/>
              <a:cs typeface="Times New Roman" panose="02020603050405020304" pitchFamily="18" charset="0"/>
            </a:rPr>
            <a:t>Extrusion processing</a:t>
          </a:r>
          <a:endParaRPr lang="en-US" sz="1800" dirty="0">
            <a:latin typeface="Century Gothic (Body)"/>
          </a:endParaRPr>
        </a:p>
      </dgm:t>
    </dgm:pt>
    <dgm:pt modelId="{A69CAFBB-CAC7-46D2-B74C-2B1E89B3927A}" type="parTrans" cxnId="{ED54C925-6A8D-402E-9F3A-926B0362B784}">
      <dgm:prSet/>
      <dgm:spPr/>
      <dgm:t>
        <a:bodyPr/>
        <a:lstStyle/>
        <a:p>
          <a:endParaRPr lang="en-US" sz="1800">
            <a:latin typeface="Century Gothic (Body)"/>
          </a:endParaRPr>
        </a:p>
      </dgm:t>
    </dgm:pt>
    <dgm:pt modelId="{38097E65-324C-492D-9726-96DCBB9710DC}" type="sibTrans" cxnId="{ED54C925-6A8D-402E-9F3A-926B0362B784}">
      <dgm:prSet/>
      <dgm:spPr/>
      <dgm:t>
        <a:bodyPr/>
        <a:lstStyle/>
        <a:p>
          <a:endParaRPr lang="en-US" sz="1800">
            <a:latin typeface="Century Gothic (Body)"/>
          </a:endParaRPr>
        </a:p>
      </dgm:t>
    </dgm:pt>
    <dgm:pt modelId="{9C4E6D90-00EE-4FFF-A93C-6E2E4DD3426B}">
      <dgm:prSet phldrT="[Text]" custT="1"/>
      <dgm:spPr/>
      <dgm:t>
        <a:bodyPr/>
        <a:lstStyle/>
        <a:p>
          <a:r>
            <a:rPr lang="en-US" sz="1800" i="0" dirty="0" smtClean="0">
              <a:latin typeface="Century Gothic (Body)"/>
            </a:rPr>
            <a:t>Chemical modification techniques</a:t>
          </a:r>
          <a:endParaRPr lang="en-US" sz="1800" dirty="0">
            <a:latin typeface="Century Gothic (Body)"/>
          </a:endParaRPr>
        </a:p>
      </dgm:t>
    </dgm:pt>
    <dgm:pt modelId="{550B09A0-4B9D-4D99-9AA9-0A6FF9371160}" type="parTrans" cxnId="{09788AC0-5982-4372-897F-C2B5E4AD5E08}">
      <dgm:prSet/>
      <dgm:spPr/>
      <dgm:t>
        <a:bodyPr/>
        <a:lstStyle/>
        <a:p>
          <a:endParaRPr lang="en-US" sz="1800">
            <a:latin typeface="Century Gothic (Body)"/>
          </a:endParaRPr>
        </a:p>
      </dgm:t>
    </dgm:pt>
    <dgm:pt modelId="{619AABF4-C842-4A05-A5EC-0BA40E546FDB}" type="sibTrans" cxnId="{09788AC0-5982-4372-897F-C2B5E4AD5E08}">
      <dgm:prSet/>
      <dgm:spPr/>
      <dgm:t>
        <a:bodyPr/>
        <a:lstStyle/>
        <a:p>
          <a:endParaRPr lang="en-US" sz="1800">
            <a:latin typeface="Century Gothic (Body)"/>
          </a:endParaRPr>
        </a:p>
      </dgm:t>
    </dgm:pt>
    <dgm:pt modelId="{EFC7E264-7D7A-499A-8C74-66CFB57C8E30}">
      <dgm:prSet phldrT="[Text]" custT="1"/>
      <dgm:spPr/>
      <dgm:t>
        <a:bodyPr/>
        <a:lstStyle/>
        <a:p>
          <a:r>
            <a:rPr lang="en-US" sz="1600" i="1" dirty="0" smtClean="0">
              <a:solidFill>
                <a:schemeClr val="bg1"/>
              </a:solidFill>
              <a:latin typeface="Century Gothic (Body)"/>
            </a:rPr>
            <a:t>Nanocomposite formation</a:t>
          </a:r>
          <a:endParaRPr lang="en-US" sz="1600" dirty="0">
            <a:latin typeface="Century Gothic (Body)"/>
          </a:endParaRPr>
        </a:p>
      </dgm:t>
    </dgm:pt>
    <dgm:pt modelId="{A67B90BF-8726-4CF6-B630-59907B8F8D2D}" type="parTrans" cxnId="{7C52E84E-047E-44B7-B881-0ED8F5C04879}">
      <dgm:prSet/>
      <dgm:spPr/>
      <dgm:t>
        <a:bodyPr/>
        <a:lstStyle/>
        <a:p>
          <a:endParaRPr lang="en-US" sz="1800">
            <a:latin typeface="Century Gothic (Body)"/>
          </a:endParaRPr>
        </a:p>
      </dgm:t>
    </dgm:pt>
    <dgm:pt modelId="{4B290722-CDCD-449D-85BA-21615B329365}" type="sibTrans" cxnId="{7C52E84E-047E-44B7-B881-0ED8F5C04879}">
      <dgm:prSet/>
      <dgm:spPr/>
      <dgm:t>
        <a:bodyPr/>
        <a:lstStyle/>
        <a:p>
          <a:endParaRPr lang="en-US" sz="1800">
            <a:latin typeface="Century Gothic (Body)"/>
          </a:endParaRPr>
        </a:p>
      </dgm:t>
    </dgm:pt>
    <dgm:pt modelId="{CD76B949-0D97-4A84-8D1A-5032F86D5E6F}">
      <dgm:prSet phldrT="[Text]" custT="1"/>
      <dgm:spPr/>
      <dgm:t>
        <a:bodyPr/>
        <a:lstStyle/>
        <a:p>
          <a:r>
            <a:rPr lang="en-US" sz="1800" i="1" dirty="0" smtClean="0">
              <a:solidFill>
                <a:srgbClr val="000000"/>
              </a:solidFill>
              <a:latin typeface="Century Gothic (Body)"/>
              <a:ea typeface="SimSun" panose="02010600030101010101" pitchFamily="2" charset="-122"/>
              <a:cs typeface="Times New Roman" panose="02020603050405020304" pitchFamily="18" charset="0"/>
            </a:rPr>
            <a:t>Plasma modification</a:t>
          </a:r>
          <a:endParaRPr lang="en-US" sz="1800" dirty="0">
            <a:latin typeface="Century Gothic (Body)"/>
          </a:endParaRPr>
        </a:p>
      </dgm:t>
    </dgm:pt>
    <dgm:pt modelId="{F68D8CAC-F5B0-46C8-9A58-59C791633D4D}" type="parTrans" cxnId="{D8182999-F568-44DD-8429-AE5A70CFB21E}">
      <dgm:prSet/>
      <dgm:spPr/>
      <dgm:t>
        <a:bodyPr/>
        <a:lstStyle/>
        <a:p>
          <a:endParaRPr lang="en-US" sz="1800">
            <a:latin typeface="Century Gothic (Body)"/>
          </a:endParaRPr>
        </a:p>
      </dgm:t>
    </dgm:pt>
    <dgm:pt modelId="{3A3063EA-738B-404A-AA0D-0917897BA6BA}" type="sibTrans" cxnId="{D8182999-F568-44DD-8429-AE5A70CFB21E}">
      <dgm:prSet/>
      <dgm:spPr/>
      <dgm:t>
        <a:bodyPr/>
        <a:lstStyle/>
        <a:p>
          <a:endParaRPr lang="en-US" sz="1800">
            <a:latin typeface="Century Gothic (Body)"/>
          </a:endParaRPr>
        </a:p>
      </dgm:t>
    </dgm:pt>
    <dgm:pt modelId="{9071F379-411C-415A-B5B3-2EE5BCCD1951}">
      <dgm:prSet phldrT="[Text]" custT="1"/>
      <dgm:spPr/>
      <dgm:t>
        <a:bodyPr/>
        <a:lstStyle/>
        <a:p>
          <a:r>
            <a:rPr lang="en-US" sz="1600" i="1" dirty="0" smtClean="0">
              <a:solidFill>
                <a:srgbClr val="000000"/>
              </a:solidFill>
              <a:latin typeface="Century Gothic (Body)"/>
              <a:ea typeface="SimSun" panose="02010600030101010101" pitchFamily="2" charset="-122"/>
              <a:cs typeface="Times New Roman" panose="02020603050405020304" pitchFamily="18" charset="0"/>
            </a:rPr>
            <a:t>Surface functionalization</a:t>
          </a:r>
          <a:endParaRPr lang="en-US" sz="1600" dirty="0">
            <a:latin typeface="Century Gothic (Body)"/>
          </a:endParaRPr>
        </a:p>
      </dgm:t>
    </dgm:pt>
    <dgm:pt modelId="{1600F200-2647-48E7-95EA-56F50010387B}" type="parTrans" cxnId="{744DBCB0-D0B0-47DC-A776-7B30710E6C3D}">
      <dgm:prSet/>
      <dgm:spPr/>
      <dgm:t>
        <a:bodyPr/>
        <a:lstStyle/>
        <a:p>
          <a:endParaRPr lang="en-US" sz="1800">
            <a:latin typeface="Century Gothic (Body)"/>
          </a:endParaRPr>
        </a:p>
      </dgm:t>
    </dgm:pt>
    <dgm:pt modelId="{E10851DB-3C71-4B4D-AB88-6951DCBD46D5}" type="sibTrans" cxnId="{744DBCB0-D0B0-47DC-A776-7B30710E6C3D}">
      <dgm:prSet/>
      <dgm:spPr/>
      <dgm:t>
        <a:bodyPr/>
        <a:lstStyle/>
        <a:p>
          <a:endParaRPr lang="en-US" sz="1800">
            <a:latin typeface="Century Gothic (Body)"/>
          </a:endParaRPr>
        </a:p>
      </dgm:t>
    </dgm:pt>
    <dgm:pt modelId="{1455A745-4698-4783-AAE7-F5FD67FB2707}">
      <dgm:prSet phldrT="[Text]" custT="1"/>
      <dgm:spPr/>
      <dgm:t>
        <a:bodyPr/>
        <a:lstStyle/>
        <a:p>
          <a:r>
            <a:rPr lang="en-US" sz="1800" i="1" dirty="0" smtClean="0">
              <a:solidFill>
                <a:srgbClr val="000000"/>
              </a:solidFill>
              <a:latin typeface="Century Gothic (Body)"/>
              <a:ea typeface="SimSun" panose="02010600030101010101" pitchFamily="2" charset="-122"/>
              <a:cs typeface="Times New Roman" panose="02020603050405020304" pitchFamily="18" charset="0"/>
            </a:rPr>
            <a:t>Cross-linking</a:t>
          </a:r>
          <a:endParaRPr lang="en-US" sz="1800" dirty="0">
            <a:latin typeface="Century Gothic (Body)"/>
          </a:endParaRPr>
        </a:p>
      </dgm:t>
    </dgm:pt>
    <dgm:pt modelId="{705518B9-77E8-4983-B384-13E085F2AD98}" type="parTrans" cxnId="{DC6AA8D5-F2FE-4804-8A05-8203356C9D05}">
      <dgm:prSet/>
      <dgm:spPr/>
      <dgm:t>
        <a:bodyPr/>
        <a:lstStyle/>
        <a:p>
          <a:endParaRPr lang="en-US" sz="1800">
            <a:latin typeface="Century Gothic (Body)"/>
          </a:endParaRPr>
        </a:p>
      </dgm:t>
    </dgm:pt>
    <dgm:pt modelId="{EF690E2F-B960-4AAC-B995-9F5DC28CBB53}" type="sibTrans" cxnId="{DC6AA8D5-F2FE-4804-8A05-8203356C9D05}">
      <dgm:prSet/>
      <dgm:spPr/>
      <dgm:t>
        <a:bodyPr/>
        <a:lstStyle/>
        <a:p>
          <a:endParaRPr lang="en-US" sz="1800">
            <a:latin typeface="Century Gothic (Body)"/>
          </a:endParaRPr>
        </a:p>
      </dgm:t>
    </dgm:pt>
    <dgm:pt modelId="{737BC6BA-FDDC-46D7-BFE6-1AED386A04AF}" type="pres">
      <dgm:prSet presAssocID="{54238BD4-7A03-4719-9AC5-33491795B1A2}" presName="diagram" presStyleCnt="0">
        <dgm:presLayoutVars>
          <dgm:chPref val="1"/>
          <dgm:dir/>
          <dgm:animOne val="branch"/>
          <dgm:animLvl val="lvl"/>
          <dgm:resizeHandles/>
        </dgm:presLayoutVars>
      </dgm:prSet>
      <dgm:spPr/>
      <dgm:t>
        <a:bodyPr/>
        <a:lstStyle/>
        <a:p>
          <a:endParaRPr lang="en-US"/>
        </a:p>
      </dgm:t>
    </dgm:pt>
    <dgm:pt modelId="{71C1A099-AB74-4039-B4AD-83E69150E773}" type="pres">
      <dgm:prSet presAssocID="{8945AFDD-13E2-4C95-9EC0-232BDEFB485B}" presName="root" presStyleCnt="0"/>
      <dgm:spPr/>
    </dgm:pt>
    <dgm:pt modelId="{37ED3EB3-2B29-4236-A486-C75652B5C2D2}" type="pres">
      <dgm:prSet presAssocID="{8945AFDD-13E2-4C95-9EC0-232BDEFB485B}" presName="rootComposite" presStyleCnt="0"/>
      <dgm:spPr/>
    </dgm:pt>
    <dgm:pt modelId="{E171B257-E2C0-48A7-AFC1-AB458647DFFA}" type="pres">
      <dgm:prSet presAssocID="{8945AFDD-13E2-4C95-9EC0-232BDEFB485B}" presName="rootText" presStyleLbl="node1" presStyleIdx="0" presStyleCnt="2"/>
      <dgm:spPr/>
      <dgm:t>
        <a:bodyPr/>
        <a:lstStyle/>
        <a:p>
          <a:endParaRPr lang="en-US"/>
        </a:p>
      </dgm:t>
    </dgm:pt>
    <dgm:pt modelId="{BAD22379-224F-4B3D-92AD-37F23DFC6A16}" type="pres">
      <dgm:prSet presAssocID="{8945AFDD-13E2-4C95-9EC0-232BDEFB485B}" presName="rootConnector" presStyleLbl="node1" presStyleIdx="0" presStyleCnt="2"/>
      <dgm:spPr/>
      <dgm:t>
        <a:bodyPr/>
        <a:lstStyle/>
        <a:p>
          <a:endParaRPr lang="en-US"/>
        </a:p>
      </dgm:t>
    </dgm:pt>
    <dgm:pt modelId="{46D06AE4-C098-4EB6-970E-699C4D4F6611}" type="pres">
      <dgm:prSet presAssocID="{8945AFDD-13E2-4C95-9EC0-232BDEFB485B}" presName="childShape" presStyleCnt="0"/>
      <dgm:spPr/>
    </dgm:pt>
    <dgm:pt modelId="{858A8C7D-2B2B-4E4E-95AE-66A0CC115723}" type="pres">
      <dgm:prSet presAssocID="{4606AF0E-D19B-403E-BDD6-43373C318C51}" presName="Name13" presStyleLbl="parChTrans1D2" presStyleIdx="0" presStyleCnt="6"/>
      <dgm:spPr/>
      <dgm:t>
        <a:bodyPr/>
        <a:lstStyle/>
        <a:p>
          <a:endParaRPr lang="en-US"/>
        </a:p>
      </dgm:t>
    </dgm:pt>
    <dgm:pt modelId="{3F6F317C-28BB-4E88-99FA-889CA6F23200}" type="pres">
      <dgm:prSet presAssocID="{4A343211-A3FC-41B6-B063-CFCD325CBBCC}" presName="childText" presStyleLbl="bgAcc1" presStyleIdx="0" presStyleCnt="6">
        <dgm:presLayoutVars>
          <dgm:bulletEnabled val="1"/>
        </dgm:presLayoutVars>
      </dgm:prSet>
      <dgm:spPr/>
      <dgm:t>
        <a:bodyPr/>
        <a:lstStyle/>
        <a:p>
          <a:endParaRPr lang="en-US"/>
        </a:p>
      </dgm:t>
    </dgm:pt>
    <dgm:pt modelId="{5AD4A577-E673-4018-B774-FBF32F874CC3}" type="pres">
      <dgm:prSet presAssocID="{A69CAFBB-CAC7-46D2-B74C-2B1E89B3927A}" presName="Name13" presStyleLbl="parChTrans1D2" presStyleIdx="1" presStyleCnt="6"/>
      <dgm:spPr/>
      <dgm:t>
        <a:bodyPr/>
        <a:lstStyle/>
        <a:p>
          <a:endParaRPr lang="en-US"/>
        </a:p>
      </dgm:t>
    </dgm:pt>
    <dgm:pt modelId="{595A8EB0-D5A5-4BFF-BA57-6EF046642DF5}" type="pres">
      <dgm:prSet presAssocID="{491A2455-425F-479C-A6A8-F9A08776D88E}" presName="childText" presStyleLbl="bgAcc1" presStyleIdx="1" presStyleCnt="6">
        <dgm:presLayoutVars>
          <dgm:bulletEnabled val="1"/>
        </dgm:presLayoutVars>
      </dgm:prSet>
      <dgm:spPr/>
      <dgm:t>
        <a:bodyPr/>
        <a:lstStyle/>
        <a:p>
          <a:endParaRPr lang="en-US"/>
        </a:p>
      </dgm:t>
    </dgm:pt>
    <dgm:pt modelId="{B5BACEF7-ADB3-4C77-AD1E-37A9D7DC6549}" type="pres">
      <dgm:prSet presAssocID="{9C4E6D90-00EE-4FFF-A93C-6E2E4DD3426B}" presName="root" presStyleCnt="0"/>
      <dgm:spPr/>
    </dgm:pt>
    <dgm:pt modelId="{10B78D56-7427-4E92-80AB-4FAFA1416B83}" type="pres">
      <dgm:prSet presAssocID="{9C4E6D90-00EE-4FFF-A93C-6E2E4DD3426B}" presName="rootComposite" presStyleCnt="0"/>
      <dgm:spPr/>
    </dgm:pt>
    <dgm:pt modelId="{A9ACC74B-AB96-404B-A1B2-2E9CF0CAF7A5}" type="pres">
      <dgm:prSet presAssocID="{9C4E6D90-00EE-4FFF-A93C-6E2E4DD3426B}" presName="rootText" presStyleLbl="node1" presStyleIdx="1" presStyleCnt="2"/>
      <dgm:spPr/>
      <dgm:t>
        <a:bodyPr/>
        <a:lstStyle/>
        <a:p>
          <a:endParaRPr lang="en-US"/>
        </a:p>
      </dgm:t>
    </dgm:pt>
    <dgm:pt modelId="{B09A882A-3E5B-4027-967F-4821F7C546F1}" type="pres">
      <dgm:prSet presAssocID="{9C4E6D90-00EE-4FFF-A93C-6E2E4DD3426B}" presName="rootConnector" presStyleLbl="node1" presStyleIdx="1" presStyleCnt="2"/>
      <dgm:spPr/>
      <dgm:t>
        <a:bodyPr/>
        <a:lstStyle/>
        <a:p>
          <a:endParaRPr lang="en-US"/>
        </a:p>
      </dgm:t>
    </dgm:pt>
    <dgm:pt modelId="{73B8091B-E4F2-4833-B28D-A1EC157C0C54}" type="pres">
      <dgm:prSet presAssocID="{9C4E6D90-00EE-4FFF-A93C-6E2E4DD3426B}" presName="childShape" presStyleCnt="0"/>
      <dgm:spPr/>
    </dgm:pt>
    <dgm:pt modelId="{1F9EBD45-0720-450D-BF9B-42A66E66E5B8}" type="pres">
      <dgm:prSet presAssocID="{A67B90BF-8726-4CF6-B630-59907B8F8D2D}" presName="Name13" presStyleLbl="parChTrans1D2" presStyleIdx="2" presStyleCnt="6"/>
      <dgm:spPr/>
      <dgm:t>
        <a:bodyPr/>
        <a:lstStyle/>
        <a:p>
          <a:endParaRPr lang="en-US"/>
        </a:p>
      </dgm:t>
    </dgm:pt>
    <dgm:pt modelId="{E8170E0A-E03D-49F7-BEED-96EC3E7B82B7}" type="pres">
      <dgm:prSet presAssocID="{EFC7E264-7D7A-499A-8C74-66CFB57C8E30}" presName="childText" presStyleLbl="bgAcc1" presStyleIdx="2" presStyleCnt="6">
        <dgm:presLayoutVars>
          <dgm:bulletEnabled val="1"/>
        </dgm:presLayoutVars>
      </dgm:prSet>
      <dgm:spPr/>
      <dgm:t>
        <a:bodyPr/>
        <a:lstStyle/>
        <a:p>
          <a:endParaRPr lang="en-US"/>
        </a:p>
      </dgm:t>
    </dgm:pt>
    <dgm:pt modelId="{1F1A1A9B-DE75-4C65-86F3-741FB7512783}" type="pres">
      <dgm:prSet presAssocID="{F68D8CAC-F5B0-46C8-9A58-59C791633D4D}" presName="Name13" presStyleLbl="parChTrans1D2" presStyleIdx="3" presStyleCnt="6"/>
      <dgm:spPr/>
      <dgm:t>
        <a:bodyPr/>
        <a:lstStyle/>
        <a:p>
          <a:endParaRPr lang="en-US"/>
        </a:p>
      </dgm:t>
    </dgm:pt>
    <dgm:pt modelId="{247CAF02-D2E2-4EE9-80E6-C1853E363672}" type="pres">
      <dgm:prSet presAssocID="{CD76B949-0D97-4A84-8D1A-5032F86D5E6F}" presName="childText" presStyleLbl="bgAcc1" presStyleIdx="3" presStyleCnt="6">
        <dgm:presLayoutVars>
          <dgm:bulletEnabled val="1"/>
        </dgm:presLayoutVars>
      </dgm:prSet>
      <dgm:spPr/>
      <dgm:t>
        <a:bodyPr/>
        <a:lstStyle/>
        <a:p>
          <a:endParaRPr lang="en-US"/>
        </a:p>
      </dgm:t>
    </dgm:pt>
    <dgm:pt modelId="{8E50FA63-B4CC-473E-B49B-D5F40A4EF505}" type="pres">
      <dgm:prSet presAssocID="{1600F200-2647-48E7-95EA-56F50010387B}" presName="Name13" presStyleLbl="parChTrans1D2" presStyleIdx="4" presStyleCnt="6"/>
      <dgm:spPr/>
      <dgm:t>
        <a:bodyPr/>
        <a:lstStyle/>
        <a:p>
          <a:endParaRPr lang="en-US"/>
        </a:p>
      </dgm:t>
    </dgm:pt>
    <dgm:pt modelId="{E14DC45E-BEE5-40DC-B870-01BB825572FA}" type="pres">
      <dgm:prSet presAssocID="{9071F379-411C-415A-B5B3-2EE5BCCD1951}" presName="childText" presStyleLbl="bgAcc1" presStyleIdx="4" presStyleCnt="6">
        <dgm:presLayoutVars>
          <dgm:bulletEnabled val="1"/>
        </dgm:presLayoutVars>
      </dgm:prSet>
      <dgm:spPr/>
      <dgm:t>
        <a:bodyPr/>
        <a:lstStyle/>
        <a:p>
          <a:endParaRPr lang="en-US"/>
        </a:p>
      </dgm:t>
    </dgm:pt>
    <dgm:pt modelId="{BD3B6FD0-6827-4CAA-B755-C507C006D1B2}" type="pres">
      <dgm:prSet presAssocID="{705518B9-77E8-4983-B384-13E085F2AD98}" presName="Name13" presStyleLbl="parChTrans1D2" presStyleIdx="5" presStyleCnt="6"/>
      <dgm:spPr/>
      <dgm:t>
        <a:bodyPr/>
        <a:lstStyle/>
        <a:p>
          <a:endParaRPr lang="en-US"/>
        </a:p>
      </dgm:t>
    </dgm:pt>
    <dgm:pt modelId="{4FBD812E-D0F4-4707-8A52-05D99CB0D6CD}" type="pres">
      <dgm:prSet presAssocID="{1455A745-4698-4783-AAE7-F5FD67FB2707}" presName="childText" presStyleLbl="bgAcc1" presStyleIdx="5" presStyleCnt="6">
        <dgm:presLayoutVars>
          <dgm:bulletEnabled val="1"/>
        </dgm:presLayoutVars>
      </dgm:prSet>
      <dgm:spPr/>
      <dgm:t>
        <a:bodyPr/>
        <a:lstStyle/>
        <a:p>
          <a:endParaRPr lang="en-US"/>
        </a:p>
      </dgm:t>
    </dgm:pt>
  </dgm:ptLst>
  <dgm:cxnLst>
    <dgm:cxn modelId="{F0468264-9C15-4810-81D6-DC45A7187040}" type="presOf" srcId="{4A343211-A3FC-41B6-B063-CFCD325CBBCC}" destId="{3F6F317C-28BB-4E88-99FA-889CA6F23200}" srcOrd="0" destOrd="0" presId="urn:microsoft.com/office/officeart/2005/8/layout/hierarchy3"/>
    <dgm:cxn modelId="{B984EB58-F974-4688-9B50-20A6B598EF41}" type="presOf" srcId="{491A2455-425F-479C-A6A8-F9A08776D88E}" destId="{595A8EB0-D5A5-4BFF-BA57-6EF046642DF5}" srcOrd="0" destOrd="0" presId="urn:microsoft.com/office/officeart/2005/8/layout/hierarchy3"/>
    <dgm:cxn modelId="{E2DE7F1D-BD8A-4E9F-A672-6A3586D7C47C}" type="presOf" srcId="{9071F379-411C-415A-B5B3-2EE5BCCD1951}" destId="{E14DC45E-BEE5-40DC-B870-01BB825572FA}" srcOrd="0" destOrd="0" presId="urn:microsoft.com/office/officeart/2005/8/layout/hierarchy3"/>
    <dgm:cxn modelId="{744DBCB0-D0B0-47DC-A776-7B30710E6C3D}" srcId="{9C4E6D90-00EE-4FFF-A93C-6E2E4DD3426B}" destId="{9071F379-411C-415A-B5B3-2EE5BCCD1951}" srcOrd="2" destOrd="0" parTransId="{1600F200-2647-48E7-95EA-56F50010387B}" sibTransId="{E10851DB-3C71-4B4D-AB88-6951DCBD46D5}"/>
    <dgm:cxn modelId="{7C52E84E-047E-44B7-B881-0ED8F5C04879}" srcId="{9C4E6D90-00EE-4FFF-A93C-6E2E4DD3426B}" destId="{EFC7E264-7D7A-499A-8C74-66CFB57C8E30}" srcOrd="0" destOrd="0" parTransId="{A67B90BF-8726-4CF6-B630-59907B8F8D2D}" sibTransId="{4B290722-CDCD-449D-85BA-21615B329365}"/>
    <dgm:cxn modelId="{9610DEC0-7C05-4D81-978C-A696B3B6184F}" type="presOf" srcId="{8945AFDD-13E2-4C95-9EC0-232BDEFB485B}" destId="{BAD22379-224F-4B3D-92AD-37F23DFC6A16}" srcOrd="1" destOrd="0" presId="urn:microsoft.com/office/officeart/2005/8/layout/hierarchy3"/>
    <dgm:cxn modelId="{7BBD372C-F2DB-4340-B47F-612F83A99660}" type="presOf" srcId="{EFC7E264-7D7A-499A-8C74-66CFB57C8E30}" destId="{E8170E0A-E03D-49F7-BEED-96EC3E7B82B7}" srcOrd="0" destOrd="0" presId="urn:microsoft.com/office/officeart/2005/8/layout/hierarchy3"/>
    <dgm:cxn modelId="{0FCFE723-60E6-41EC-9ADC-C2139B9A8DB9}" type="presOf" srcId="{1600F200-2647-48E7-95EA-56F50010387B}" destId="{8E50FA63-B4CC-473E-B49B-D5F40A4EF505}" srcOrd="0" destOrd="0" presId="urn:microsoft.com/office/officeart/2005/8/layout/hierarchy3"/>
    <dgm:cxn modelId="{ED54C925-6A8D-402E-9F3A-926B0362B784}" srcId="{8945AFDD-13E2-4C95-9EC0-232BDEFB485B}" destId="{491A2455-425F-479C-A6A8-F9A08776D88E}" srcOrd="1" destOrd="0" parTransId="{A69CAFBB-CAC7-46D2-B74C-2B1E89B3927A}" sibTransId="{38097E65-324C-492D-9726-96DCBB9710DC}"/>
    <dgm:cxn modelId="{D8182999-F568-44DD-8429-AE5A70CFB21E}" srcId="{9C4E6D90-00EE-4FFF-A93C-6E2E4DD3426B}" destId="{CD76B949-0D97-4A84-8D1A-5032F86D5E6F}" srcOrd="1" destOrd="0" parTransId="{F68D8CAC-F5B0-46C8-9A58-59C791633D4D}" sibTransId="{3A3063EA-738B-404A-AA0D-0917897BA6BA}"/>
    <dgm:cxn modelId="{7E8E5976-66A3-40A1-AD42-5BFFB147472E}" srcId="{54238BD4-7A03-4719-9AC5-33491795B1A2}" destId="{8945AFDD-13E2-4C95-9EC0-232BDEFB485B}" srcOrd="0" destOrd="0" parTransId="{8812EDA1-4371-46EB-805B-F9378DF76B1D}" sibTransId="{619BDBDB-488F-4F1F-A387-74961878C6AC}"/>
    <dgm:cxn modelId="{C71F1C31-BF36-4FA1-ABA7-FD5DD1ADAE94}" type="presOf" srcId="{4606AF0E-D19B-403E-BDD6-43373C318C51}" destId="{858A8C7D-2B2B-4E4E-95AE-66A0CC115723}" srcOrd="0" destOrd="0" presId="urn:microsoft.com/office/officeart/2005/8/layout/hierarchy3"/>
    <dgm:cxn modelId="{7D1B725B-898D-457E-8937-11C6371C99EE}" type="presOf" srcId="{1455A745-4698-4783-AAE7-F5FD67FB2707}" destId="{4FBD812E-D0F4-4707-8A52-05D99CB0D6CD}" srcOrd="0" destOrd="0" presId="urn:microsoft.com/office/officeart/2005/8/layout/hierarchy3"/>
    <dgm:cxn modelId="{00CE8940-9AF7-4FEE-A0C9-C8443FA38ED7}" type="presOf" srcId="{A69CAFBB-CAC7-46D2-B74C-2B1E89B3927A}" destId="{5AD4A577-E673-4018-B774-FBF32F874CC3}" srcOrd="0" destOrd="0" presId="urn:microsoft.com/office/officeart/2005/8/layout/hierarchy3"/>
    <dgm:cxn modelId="{98A9EAB7-6E25-46CF-8CF5-91CBD7F756E1}" srcId="{8945AFDD-13E2-4C95-9EC0-232BDEFB485B}" destId="{4A343211-A3FC-41B6-B063-CFCD325CBBCC}" srcOrd="0" destOrd="0" parTransId="{4606AF0E-D19B-403E-BDD6-43373C318C51}" sibTransId="{7BF31FB4-A4EA-4EB3-BE47-27E4378D397D}"/>
    <dgm:cxn modelId="{C396506D-0AED-48ED-9AAC-46C783C3638F}" type="presOf" srcId="{705518B9-77E8-4983-B384-13E085F2AD98}" destId="{BD3B6FD0-6827-4CAA-B755-C507C006D1B2}" srcOrd="0" destOrd="0" presId="urn:microsoft.com/office/officeart/2005/8/layout/hierarchy3"/>
    <dgm:cxn modelId="{A5F02297-C202-4ACB-9AF5-47465E3BB166}" type="presOf" srcId="{54238BD4-7A03-4719-9AC5-33491795B1A2}" destId="{737BC6BA-FDDC-46D7-BFE6-1AED386A04AF}" srcOrd="0" destOrd="0" presId="urn:microsoft.com/office/officeart/2005/8/layout/hierarchy3"/>
    <dgm:cxn modelId="{09788AC0-5982-4372-897F-C2B5E4AD5E08}" srcId="{54238BD4-7A03-4719-9AC5-33491795B1A2}" destId="{9C4E6D90-00EE-4FFF-A93C-6E2E4DD3426B}" srcOrd="1" destOrd="0" parTransId="{550B09A0-4B9D-4D99-9AA9-0A6FF9371160}" sibTransId="{619AABF4-C842-4A05-A5EC-0BA40E546FDB}"/>
    <dgm:cxn modelId="{25C293EA-8E7A-43F6-9779-D1DD3D64B437}" type="presOf" srcId="{A67B90BF-8726-4CF6-B630-59907B8F8D2D}" destId="{1F9EBD45-0720-450D-BF9B-42A66E66E5B8}" srcOrd="0" destOrd="0" presId="urn:microsoft.com/office/officeart/2005/8/layout/hierarchy3"/>
    <dgm:cxn modelId="{7D7400C7-C8F5-4A10-A378-FABB62928CF2}" type="presOf" srcId="{CD76B949-0D97-4A84-8D1A-5032F86D5E6F}" destId="{247CAF02-D2E2-4EE9-80E6-C1853E363672}" srcOrd="0" destOrd="0" presId="urn:microsoft.com/office/officeart/2005/8/layout/hierarchy3"/>
    <dgm:cxn modelId="{A8BF2ADB-FF87-491B-9EE8-5E19055CEBBA}" type="presOf" srcId="{8945AFDD-13E2-4C95-9EC0-232BDEFB485B}" destId="{E171B257-E2C0-48A7-AFC1-AB458647DFFA}" srcOrd="0" destOrd="0" presId="urn:microsoft.com/office/officeart/2005/8/layout/hierarchy3"/>
    <dgm:cxn modelId="{CD30DE88-9FC0-4161-B678-A0F09D1F8F2D}" type="presOf" srcId="{F68D8CAC-F5B0-46C8-9A58-59C791633D4D}" destId="{1F1A1A9B-DE75-4C65-86F3-741FB7512783}" srcOrd="0" destOrd="0" presId="urn:microsoft.com/office/officeart/2005/8/layout/hierarchy3"/>
    <dgm:cxn modelId="{5AA77D2C-91AD-4629-AEA9-E5625D830C57}" type="presOf" srcId="{9C4E6D90-00EE-4FFF-A93C-6E2E4DD3426B}" destId="{A9ACC74B-AB96-404B-A1B2-2E9CF0CAF7A5}" srcOrd="0" destOrd="0" presId="urn:microsoft.com/office/officeart/2005/8/layout/hierarchy3"/>
    <dgm:cxn modelId="{275EED28-B9E9-44A8-AD93-D5E95E21D4F7}" type="presOf" srcId="{9C4E6D90-00EE-4FFF-A93C-6E2E4DD3426B}" destId="{B09A882A-3E5B-4027-967F-4821F7C546F1}" srcOrd="1" destOrd="0" presId="urn:microsoft.com/office/officeart/2005/8/layout/hierarchy3"/>
    <dgm:cxn modelId="{DC6AA8D5-F2FE-4804-8A05-8203356C9D05}" srcId="{9C4E6D90-00EE-4FFF-A93C-6E2E4DD3426B}" destId="{1455A745-4698-4783-AAE7-F5FD67FB2707}" srcOrd="3" destOrd="0" parTransId="{705518B9-77E8-4983-B384-13E085F2AD98}" sibTransId="{EF690E2F-B960-4AAC-B995-9F5DC28CBB53}"/>
    <dgm:cxn modelId="{977BD682-F733-42DF-A033-B7799E771557}" type="presParOf" srcId="{737BC6BA-FDDC-46D7-BFE6-1AED386A04AF}" destId="{71C1A099-AB74-4039-B4AD-83E69150E773}" srcOrd="0" destOrd="0" presId="urn:microsoft.com/office/officeart/2005/8/layout/hierarchy3"/>
    <dgm:cxn modelId="{3CF24FC0-043E-4127-B75E-806A31339F90}" type="presParOf" srcId="{71C1A099-AB74-4039-B4AD-83E69150E773}" destId="{37ED3EB3-2B29-4236-A486-C75652B5C2D2}" srcOrd="0" destOrd="0" presId="urn:microsoft.com/office/officeart/2005/8/layout/hierarchy3"/>
    <dgm:cxn modelId="{FC44C4C4-152A-4D85-A4F5-1A00C9DF816E}" type="presParOf" srcId="{37ED3EB3-2B29-4236-A486-C75652B5C2D2}" destId="{E171B257-E2C0-48A7-AFC1-AB458647DFFA}" srcOrd="0" destOrd="0" presId="urn:microsoft.com/office/officeart/2005/8/layout/hierarchy3"/>
    <dgm:cxn modelId="{C5A684F0-1F74-4ED7-9B56-9B79492D7EC2}" type="presParOf" srcId="{37ED3EB3-2B29-4236-A486-C75652B5C2D2}" destId="{BAD22379-224F-4B3D-92AD-37F23DFC6A16}" srcOrd="1" destOrd="0" presId="urn:microsoft.com/office/officeart/2005/8/layout/hierarchy3"/>
    <dgm:cxn modelId="{B64223FA-355D-4137-8DD8-E8B3450F1D49}" type="presParOf" srcId="{71C1A099-AB74-4039-B4AD-83E69150E773}" destId="{46D06AE4-C098-4EB6-970E-699C4D4F6611}" srcOrd="1" destOrd="0" presId="urn:microsoft.com/office/officeart/2005/8/layout/hierarchy3"/>
    <dgm:cxn modelId="{29B06B2F-559F-429C-9BC0-3CC712CB65B7}" type="presParOf" srcId="{46D06AE4-C098-4EB6-970E-699C4D4F6611}" destId="{858A8C7D-2B2B-4E4E-95AE-66A0CC115723}" srcOrd="0" destOrd="0" presId="urn:microsoft.com/office/officeart/2005/8/layout/hierarchy3"/>
    <dgm:cxn modelId="{715D1169-2F79-436F-8A0E-CCBAF2D40853}" type="presParOf" srcId="{46D06AE4-C098-4EB6-970E-699C4D4F6611}" destId="{3F6F317C-28BB-4E88-99FA-889CA6F23200}" srcOrd="1" destOrd="0" presId="urn:microsoft.com/office/officeart/2005/8/layout/hierarchy3"/>
    <dgm:cxn modelId="{563FFA6B-C7BA-4BB0-B1EE-1B8F07EA5B07}" type="presParOf" srcId="{46D06AE4-C098-4EB6-970E-699C4D4F6611}" destId="{5AD4A577-E673-4018-B774-FBF32F874CC3}" srcOrd="2" destOrd="0" presId="urn:microsoft.com/office/officeart/2005/8/layout/hierarchy3"/>
    <dgm:cxn modelId="{B82AA95F-0705-49FC-9EE3-9033702766EC}" type="presParOf" srcId="{46D06AE4-C098-4EB6-970E-699C4D4F6611}" destId="{595A8EB0-D5A5-4BFF-BA57-6EF046642DF5}" srcOrd="3" destOrd="0" presId="urn:microsoft.com/office/officeart/2005/8/layout/hierarchy3"/>
    <dgm:cxn modelId="{FCB7294B-CD23-42E8-B909-6B4E2F297947}" type="presParOf" srcId="{737BC6BA-FDDC-46D7-BFE6-1AED386A04AF}" destId="{B5BACEF7-ADB3-4C77-AD1E-37A9D7DC6549}" srcOrd="1" destOrd="0" presId="urn:microsoft.com/office/officeart/2005/8/layout/hierarchy3"/>
    <dgm:cxn modelId="{2E9DD3E9-2034-44EE-BE68-E01F8EB5CEDB}" type="presParOf" srcId="{B5BACEF7-ADB3-4C77-AD1E-37A9D7DC6549}" destId="{10B78D56-7427-4E92-80AB-4FAFA1416B83}" srcOrd="0" destOrd="0" presId="urn:microsoft.com/office/officeart/2005/8/layout/hierarchy3"/>
    <dgm:cxn modelId="{BA4DF777-5F27-41CA-BA5A-6C39022F333C}" type="presParOf" srcId="{10B78D56-7427-4E92-80AB-4FAFA1416B83}" destId="{A9ACC74B-AB96-404B-A1B2-2E9CF0CAF7A5}" srcOrd="0" destOrd="0" presId="urn:microsoft.com/office/officeart/2005/8/layout/hierarchy3"/>
    <dgm:cxn modelId="{AD935907-72A9-40A6-AE9C-9F26E62264BA}" type="presParOf" srcId="{10B78D56-7427-4E92-80AB-4FAFA1416B83}" destId="{B09A882A-3E5B-4027-967F-4821F7C546F1}" srcOrd="1" destOrd="0" presId="urn:microsoft.com/office/officeart/2005/8/layout/hierarchy3"/>
    <dgm:cxn modelId="{F11E5FB2-2C2C-4323-A443-B50B60D6A573}" type="presParOf" srcId="{B5BACEF7-ADB3-4C77-AD1E-37A9D7DC6549}" destId="{73B8091B-E4F2-4833-B28D-A1EC157C0C54}" srcOrd="1" destOrd="0" presId="urn:microsoft.com/office/officeart/2005/8/layout/hierarchy3"/>
    <dgm:cxn modelId="{EC1494B2-00D6-482C-B49A-C0B84362C2E3}" type="presParOf" srcId="{73B8091B-E4F2-4833-B28D-A1EC157C0C54}" destId="{1F9EBD45-0720-450D-BF9B-42A66E66E5B8}" srcOrd="0" destOrd="0" presId="urn:microsoft.com/office/officeart/2005/8/layout/hierarchy3"/>
    <dgm:cxn modelId="{122AC70D-61BE-4E11-B999-4621D6D19361}" type="presParOf" srcId="{73B8091B-E4F2-4833-B28D-A1EC157C0C54}" destId="{E8170E0A-E03D-49F7-BEED-96EC3E7B82B7}" srcOrd="1" destOrd="0" presId="urn:microsoft.com/office/officeart/2005/8/layout/hierarchy3"/>
    <dgm:cxn modelId="{A4CE68C5-1E66-4B4C-9469-1F45C90C851B}" type="presParOf" srcId="{73B8091B-E4F2-4833-B28D-A1EC157C0C54}" destId="{1F1A1A9B-DE75-4C65-86F3-741FB7512783}" srcOrd="2" destOrd="0" presId="urn:microsoft.com/office/officeart/2005/8/layout/hierarchy3"/>
    <dgm:cxn modelId="{FC1F023D-64D5-4511-AE0A-96CD5749B3EC}" type="presParOf" srcId="{73B8091B-E4F2-4833-B28D-A1EC157C0C54}" destId="{247CAF02-D2E2-4EE9-80E6-C1853E363672}" srcOrd="3" destOrd="0" presId="urn:microsoft.com/office/officeart/2005/8/layout/hierarchy3"/>
    <dgm:cxn modelId="{3BF51943-A528-4893-9DAD-B7B29808270D}" type="presParOf" srcId="{73B8091B-E4F2-4833-B28D-A1EC157C0C54}" destId="{8E50FA63-B4CC-473E-B49B-D5F40A4EF505}" srcOrd="4" destOrd="0" presId="urn:microsoft.com/office/officeart/2005/8/layout/hierarchy3"/>
    <dgm:cxn modelId="{AE3DDA6B-1AAD-4D2E-9A4A-BD02F345508A}" type="presParOf" srcId="{73B8091B-E4F2-4833-B28D-A1EC157C0C54}" destId="{E14DC45E-BEE5-40DC-B870-01BB825572FA}" srcOrd="5" destOrd="0" presId="urn:microsoft.com/office/officeart/2005/8/layout/hierarchy3"/>
    <dgm:cxn modelId="{564F7A70-C214-4340-B624-898FE1D209C1}" type="presParOf" srcId="{73B8091B-E4F2-4833-B28D-A1EC157C0C54}" destId="{BD3B6FD0-6827-4CAA-B755-C507C006D1B2}" srcOrd="6" destOrd="0" presId="urn:microsoft.com/office/officeart/2005/8/layout/hierarchy3"/>
    <dgm:cxn modelId="{EAB13917-9241-4CDA-AC75-964F99CD4F86}" type="presParOf" srcId="{73B8091B-E4F2-4833-B28D-A1EC157C0C54}" destId="{4FBD812E-D0F4-4707-8A52-05D99CB0D6CD}"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6B9845-A64A-4AE3-885F-55DD84A4435A}" type="doc">
      <dgm:prSet loTypeId="urn:microsoft.com/office/officeart/2008/layout/AscendingPictureAccentProcess" loCatId="process" qsTypeId="urn:microsoft.com/office/officeart/2005/8/quickstyle/simple1" qsCatId="simple" csTypeId="urn:microsoft.com/office/officeart/2005/8/colors/accent1_2" csCatId="accent1" phldr="1"/>
      <dgm:spPr/>
      <dgm:t>
        <a:bodyPr/>
        <a:lstStyle/>
        <a:p>
          <a:endParaRPr lang="en-US"/>
        </a:p>
      </dgm:t>
    </dgm:pt>
    <dgm:pt modelId="{27CAE360-0569-4A71-9F8B-1F8AF402735C}">
      <dgm:prSet phldrT="[Text]"/>
      <dgm:spPr/>
      <dgm:t>
        <a:bodyPr/>
        <a:lstStyle/>
        <a:p>
          <a:r>
            <a:rPr lang="en-US" dirty="0" smtClean="0"/>
            <a:t>PMMA</a:t>
          </a:r>
          <a:endParaRPr lang="en-US" dirty="0"/>
        </a:p>
      </dgm:t>
    </dgm:pt>
    <dgm:pt modelId="{F27B4D44-80C2-45A0-8EE4-F05E6FA371F2}" type="parTrans" cxnId="{0CC4EA99-311A-4A37-95B9-39299810C507}">
      <dgm:prSet/>
      <dgm:spPr/>
      <dgm:t>
        <a:bodyPr/>
        <a:lstStyle/>
        <a:p>
          <a:endParaRPr lang="en-US"/>
        </a:p>
      </dgm:t>
    </dgm:pt>
    <dgm:pt modelId="{DBE05AF3-9BD3-4FBF-910A-A3C671CF6BAF}" type="sibTrans" cxnId="{0CC4EA99-311A-4A37-95B9-39299810C507}">
      <dgm:prSet/>
      <dgm:spPr>
        <a:blipFill>
          <a:blip xmlns:r="http://schemas.openxmlformats.org/officeDocument/2006/relationships" r:embed="rId1" cstate="hqprint">
            <a:extLst>
              <a:ext uri="{28A0092B-C50C-407E-A947-70E740481C1C}">
                <a14:useLocalDpi xmlns:a14="http://schemas.microsoft.com/office/drawing/2010/main" val="0"/>
              </a:ext>
            </a:extLst>
          </a:blip>
          <a:srcRect/>
          <a:stretch>
            <a:fillRect l="-7000" r="-7000"/>
          </a:stretch>
        </a:blipFill>
      </dgm:spPr>
      <dgm:t>
        <a:bodyPr/>
        <a:lstStyle/>
        <a:p>
          <a:endParaRPr lang="en-US"/>
        </a:p>
      </dgm:t>
    </dgm:pt>
    <dgm:pt modelId="{CED6FE31-A513-4360-A9E1-C92C2858544A}">
      <dgm:prSet phldrT="[Text]"/>
      <dgm:spPr/>
      <dgm:t>
        <a:bodyPr/>
        <a:lstStyle/>
        <a:p>
          <a:r>
            <a:rPr lang="en-US" dirty="0" smtClean="0"/>
            <a:t>Cu-TiO</a:t>
          </a:r>
          <a:r>
            <a:rPr lang="en-US" baseline="-25000" dirty="0" smtClean="0"/>
            <a:t>2</a:t>
          </a:r>
          <a:r>
            <a:rPr lang="en-US" dirty="0" smtClean="0"/>
            <a:t> PMMA</a:t>
          </a:r>
          <a:endParaRPr lang="en-US" dirty="0"/>
        </a:p>
      </dgm:t>
    </dgm:pt>
    <dgm:pt modelId="{4004E8B2-F508-4E4F-AF6B-76C6545A1F2A}" type="parTrans" cxnId="{4B5CECB0-8420-4730-9DA5-735DB89E403F}">
      <dgm:prSet/>
      <dgm:spPr/>
      <dgm:t>
        <a:bodyPr/>
        <a:lstStyle/>
        <a:p>
          <a:endParaRPr lang="en-US"/>
        </a:p>
      </dgm:t>
    </dgm:pt>
    <dgm:pt modelId="{81A1596B-A997-4507-84E5-D81A236703A1}" type="sibTrans" cxnId="{4B5CECB0-8420-4730-9DA5-735DB89E403F}">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t="-12000" b="-12000"/>
          </a:stretch>
        </a:blipFill>
      </dgm:spPr>
      <dgm:t>
        <a:bodyPr/>
        <a:lstStyle/>
        <a:p>
          <a:endParaRPr lang="en-US"/>
        </a:p>
      </dgm:t>
    </dgm:pt>
    <dgm:pt modelId="{E448EC0A-5F2A-44CD-AED4-1E4FFBB96379}" type="pres">
      <dgm:prSet presAssocID="{806B9845-A64A-4AE3-885F-55DD84A4435A}" presName="Name0" presStyleCnt="0">
        <dgm:presLayoutVars>
          <dgm:chMax val="7"/>
          <dgm:chPref val="7"/>
          <dgm:dir/>
        </dgm:presLayoutVars>
      </dgm:prSet>
      <dgm:spPr/>
      <dgm:t>
        <a:bodyPr/>
        <a:lstStyle/>
        <a:p>
          <a:endParaRPr lang="en-US"/>
        </a:p>
      </dgm:t>
    </dgm:pt>
    <dgm:pt modelId="{51155FEA-8963-4578-91AF-AF3EF9DA83E0}" type="pres">
      <dgm:prSet presAssocID="{806B9845-A64A-4AE3-885F-55DD84A4435A}" presName="dot1" presStyleLbl="alignNode1" presStyleIdx="0" presStyleCnt="10"/>
      <dgm:spPr/>
    </dgm:pt>
    <dgm:pt modelId="{1DD6851A-152F-4D5A-BBA6-8E94ADEF56D5}" type="pres">
      <dgm:prSet presAssocID="{806B9845-A64A-4AE3-885F-55DD84A4435A}" presName="dot2" presStyleLbl="alignNode1" presStyleIdx="1" presStyleCnt="10"/>
      <dgm:spPr/>
    </dgm:pt>
    <dgm:pt modelId="{001A6746-CB13-43CE-8AA7-F2C989BD3B87}" type="pres">
      <dgm:prSet presAssocID="{806B9845-A64A-4AE3-885F-55DD84A4435A}" presName="dot3" presStyleLbl="alignNode1" presStyleIdx="2" presStyleCnt="10"/>
      <dgm:spPr/>
    </dgm:pt>
    <dgm:pt modelId="{7AEC354F-A24D-44F0-B6D8-E5462A1E0A8E}" type="pres">
      <dgm:prSet presAssocID="{806B9845-A64A-4AE3-885F-55DD84A4435A}" presName="dotArrow1" presStyleLbl="alignNode1" presStyleIdx="3" presStyleCnt="10"/>
      <dgm:spPr/>
    </dgm:pt>
    <dgm:pt modelId="{C383EE4E-1F2A-4BFE-AEA9-3135CB6363C2}" type="pres">
      <dgm:prSet presAssocID="{806B9845-A64A-4AE3-885F-55DD84A4435A}" presName="dotArrow2" presStyleLbl="alignNode1" presStyleIdx="4" presStyleCnt="10"/>
      <dgm:spPr/>
    </dgm:pt>
    <dgm:pt modelId="{65E39F29-BCBD-42A4-8A16-D2E09C382B20}" type="pres">
      <dgm:prSet presAssocID="{806B9845-A64A-4AE3-885F-55DD84A4435A}" presName="dotArrow3" presStyleLbl="alignNode1" presStyleIdx="5" presStyleCnt="10"/>
      <dgm:spPr/>
    </dgm:pt>
    <dgm:pt modelId="{30CD34D3-2D9E-4D68-B014-72C811B02C8D}" type="pres">
      <dgm:prSet presAssocID="{806B9845-A64A-4AE3-885F-55DD84A4435A}" presName="dotArrow4" presStyleLbl="alignNode1" presStyleIdx="6" presStyleCnt="10"/>
      <dgm:spPr/>
    </dgm:pt>
    <dgm:pt modelId="{8679D370-0614-4873-8215-9CD5714463FD}" type="pres">
      <dgm:prSet presAssocID="{806B9845-A64A-4AE3-885F-55DD84A4435A}" presName="dotArrow5" presStyleLbl="alignNode1" presStyleIdx="7" presStyleCnt="10"/>
      <dgm:spPr/>
    </dgm:pt>
    <dgm:pt modelId="{49C6F8F4-7FC8-4C96-83CC-F619F88C4C1C}" type="pres">
      <dgm:prSet presAssocID="{806B9845-A64A-4AE3-885F-55DD84A4435A}" presName="dotArrow6" presStyleLbl="alignNode1" presStyleIdx="8" presStyleCnt="10"/>
      <dgm:spPr/>
    </dgm:pt>
    <dgm:pt modelId="{97801F27-40C6-46EF-B3A9-CCD9D2EB682D}" type="pres">
      <dgm:prSet presAssocID="{806B9845-A64A-4AE3-885F-55DD84A4435A}" presName="dotArrow7" presStyleLbl="alignNode1" presStyleIdx="9" presStyleCnt="10"/>
      <dgm:spPr/>
    </dgm:pt>
    <dgm:pt modelId="{1B2DBB73-63A7-4D44-9D59-B867573EC817}" type="pres">
      <dgm:prSet presAssocID="{27CAE360-0569-4A71-9F8B-1F8AF402735C}" presName="parTx1" presStyleLbl="node1" presStyleIdx="0" presStyleCnt="2"/>
      <dgm:spPr/>
      <dgm:t>
        <a:bodyPr/>
        <a:lstStyle/>
        <a:p>
          <a:endParaRPr lang="en-US"/>
        </a:p>
      </dgm:t>
    </dgm:pt>
    <dgm:pt modelId="{203BF93B-AC5D-47F8-AC23-358AB0283851}" type="pres">
      <dgm:prSet presAssocID="{DBE05AF3-9BD3-4FBF-910A-A3C671CF6BAF}" presName="picture1" presStyleCnt="0"/>
      <dgm:spPr/>
    </dgm:pt>
    <dgm:pt modelId="{035E296F-40D7-4DBD-9CBD-CA19A3D030C1}" type="pres">
      <dgm:prSet presAssocID="{DBE05AF3-9BD3-4FBF-910A-A3C671CF6BAF}" presName="imageRepeatNode" presStyleLbl="fgImgPlace1" presStyleIdx="0" presStyleCnt="2"/>
      <dgm:spPr/>
      <dgm:t>
        <a:bodyPr/>
        <a:lstStyle/>
        <a:p>
          <a:endParaRPr lang="en-US"/>
        </a:p>
      </dgm:t>
    </dgm:pt>
    <dgm:pt modelId="{A198BE6D-0242-4208-B860-DCB5AFA679A0}" type="pres">
      <dgm:prSet presAssocID="{CED6FE31-A513-4360-A9E1-C92C2858544A}" presName="parTx2" presStyleLbl="node1" presStyleIdx="1" presStyleCnt="2"/>
      <dgm:spPr/>
      <dgm:t>
        <a:bodyPr/>
        <a:lstStyle/>
        <a:p>
          <a:endParaRPr lang="en-US"/>
        </a:p>
      </dgm:t>
    </dgm:pt>
    <dgm:pt modelId="{03906EE7-F363-42C8-901B-BD0EE18C01C4}" type="pres">
      <dgm:prSet presAssocID="{81A1596B-A997-4507-84E5-D81A236703A1}" presName="picture2" presStyleCnt="0"/>
      <dgm:spPr/>
    </dgm:pt>
    <dgm:pt modelId="{3DAAE5D3-65D9-4FE9-BB68-3E8047423443}" type="pres">
      <dgm:prSet presAssocID="{81A1596B-A997-4507-84E5-D81A236703A1}" presName="imageRepeatNode" presStyleLbl="fgImgPlace1" presStyleIdx="1" presStyleCnt="2"/>
      <dgm:spPr/>
      <dgm:t>
        <a:bodyPr/>
        <a:lstStyle/>
        <a:p>
          <a:endParaRPr lang="en-US"/>
        </a:p>
      </dgm:t>
    </dgm:pt>
  </dgm:ptLst>
  <dgm:cxnLst>
    <dgm:cxn modelId="{E62B6484-63AA-4041-8B70-5B1B61AE3CF9}" type="presOf" srcId="{CED6FE31-A513-4360-A9E1-C92C2858544A}" destId="{A198BE6D-0242-4208-B860-DCB5AFA679A0}" srcOrd="0" destOrd="0" presId="urn:microsoft.com/office/officeart/2008/layout/AscendingPictureAccentProcess"/>
    <dgm:cxn modelId="{0CC4EA99-311A-4A37-95B9-39299810C507}" srcId="{806B9845-A64A-4AE3-885F-55DD84A4435A}" destId="{27CAE360-0569-4A71-9F8B-1F8AF402735C}" srcOrd="0" destOrd="0" parTransId="{F27B4D44-80C2-45A0-8EE4-F05E6FA371F2}" sibTransId="{DBE05AF3-9BD3-4FBF-910A-A3C671CF6BAF}"/>
    <dgm:cxn modelId="{8696BB32-F81B-44FC-BF10-D700E6503FCD}" type="presOf" srcId="{81A1596B-A997-4507-84E5-D81A236703A1}" destId="{3DAAE5D3-65D9-4FE9-BB68-3E8047423443}" srcOrd="0" destOrd="0" presId="urn:microsoft.com/office/officeart/2008/layout/AscendingPictureAccentProcess"/>
    <dgm:cxn modelId="{4DDC0F59-2E82-4620-8EA8-F8D5E07EA703}" type="presOf" srcId="{27CAE360-0569-4A71-9F8B-1F8AF402735C}" destId="{1B2DBB73-63A7-4D44-9D59-B867573EC817}" srcOrd="0" destOrd="0" presId="urn:microsoft.com/office/officeart/2008/layout/AscendingPictureAccentProcess"/>
    <dgm:cxn modelId="{7302E27A-BA2D-498C-80B8-B3C0C53950AE}" type="presOf" srcId="{DBE05AF3-9BD3-4FBF-910A-A3C671CF6BAF}" destId="{035E296F-40D7-4DBD-9CBD-CA19A3D030C1}" srcOrd="0" destOrd="0" presId="urn:microsoft.com/office/officeart/2008/layout/AscendingPictureAccentProcess"/>
    <dgm:cxn modelId="{4B5CECB0-8420-4730-9DA5-735DB89E403F}" srcId="{806B9845-A64A-4AE3-885F-55DD84A4435A}" destId="{CED6FE31-A513-4360-A9E1-C92C2858544A}" srcOrd="1" destOrd="0" parTransId="{4004E8B2-F508-4E4F-AF6B-76C6545A1F2A}" sibTransId="{81A1596B-A997-4507-84E5-D81A236703A1}"/>
    <dgm:cxn modelId="{CA118536-B1AA-4AA8-B9B8-F250C63025AB}" type="presOf" srcId="{806B9845-A64A-4AE3-885F-55DD84A4435A}" destId="{E448EC0A-5F2A-44CD-AED4-1E4FFBB96379}" srcOrd="0" destOrd="0" presId="urn:microsoft.com/office/officeart/2008/layout/AscendingPictureAccentProcess"/>
    <dgm:cxn modelId="{822F2EFC-0F4A-4E05-ADE8-A1DF0A430BDC}" type="presParOf" srcId="{E448EC0A-5F2A-44CD-AED4-1E4FFBB96379}" destId="{51155FEA-8963-4578-91AF-AF3EF9DA83E0}" srcOrd="0" destOrd="0" presId="urn:microsoft.com/office/officeart/2008/layout/AscendingPictureAccentProcess"/>
    <dgm:cxn modelId="{9944D1E9-89D8-4C6A-BFB6-8430EE79D0CA}" type="presParOf" srcId="{E448EC0A-5F2A-44CD-AED4-1E4FFBB96379}" destId="{1DD6851A-152F-4D5A-BBA6-8E94ADEF56D5}" srcOrd="1" destOrd="0" presId="urn:microsoft.com/office/officeart/2008/layout/AscendingPictureAccentProcess"/>
    <dgm:cxn modelId="{4DFEE19A-53A9-408C-9BFE-355E054E284F}" type="presParOf" srcId="{E448EC0A-5F2A-44CD-AED4-1E4FFBB96379}" destId="{001A6746-CB13-43CE-8AA7-F2C989BD3B87}" srcOrd="2" destOrd="0" presId="urn:microsoft.com/office/officeart/2008/layout/AscendingPictureAccentProcess"/>
    <dgm:cxn modelId="{402ED6FA-3113-4487-AD89-3E285BF94106}" type="presParOf" srcId="{E448EC0A-5F2A-44CD-AED4-1E4FFBB96379}" destId="{7AEC354F-A24D-44F0-B6D8-E5462A1E0A8E}" srcOrd="3" destOrd="0" presId="urn:microsoft.com/office/officeart/2008/layout/AscendingPictureAccentProcess"/>
    <dgm:cxn modelId="{C63D2D44-715A-45C8-A446-E94B8C6328AF}" type="presParOf" srcId="{E448EC0A-5F2A-44CD-AED4-1E4FFBB96379}" destId="{C383EE4E-1F2A-4BFE-AEA9-3135CB6363C2}" srcOrd="4" destOrd="0" presId="urn:microsoft.com/office/officeart/2008/layout/AscendingPictureAccentProcess"/>
    <dgm:cxn modelId="{E32C8098-41EE-4013-8E79-E0E425B0FFC9}" type="presParOf" srcId="{E448EC0A-5F2A-44CD-AED4-1E4FFBB96379}" destId="{65E39F29-BCBD-42A4-8A16-D2E09C382B20}" srcOrd="5" destOrd="0" presId="urn:microsoft.com/office/officeart/2008/layout/AscendingPictureAccentProcess"/>
    <dgm:cxn modelId="{45672ECB-D3C9-42BE-86B0-E378441886FE}" type="presParOf" srcId="{E448EC0A-5F2A-44CD-AED4-1E4FFBB96379}" destId="{30CD34D3-2D9E-4D68-B014-72C811B02C8D}" srcOrd="6" destOrd="0" presId="urn:microsoft.com/office/officeart/2008/layout/AscendingPictureAccentProcess"/>
    <dgm:cxn modelId="{C58216A1-C083-47CA-BB15-20EE1A17B138}" type="presParOf" srcId="{E448EC0A-5F2A-44CD-AED4-1E4FFBB96379}" destId="{8679D370-0614-4873-8215-9CD5714463FD}" srcOrd="7" destOrd="0" presId="urn:microsoft.com/office/officeart/2008/layout/AscendingPictureAccentProcess"/>
    <dgm:cxn modelId="{C24083A3-F002-4531-A06F-B236A08B0815}" type="presParOf" srcId="{E448EC0A-5F2A-44CD-AED4-1E4FFBB96379}" destId="{49C6F8F4-7FC8-4C96-83CC-F619F88C4C1C}" srcOrd="8" destOrd="0" presId="urn:microsoft.com/office/officeart/2008/layout/AscendingPictureAccentProcess"/>
    <dgm:cxn modelId="{86671562-46BC-43B6-9EC3-508510AA00EC}" type="presParOf" srcId="{E448EC0A-5F2A-44CD-AED4-1E4FFBB96379}" destId="{97801F27-40C6-46EF-B3A9-CCD9D2EB682D}" srcOrd="9" destOrd="0" presId="urn:microsoft.com/office/officeart/2008/layout/AscendingPictureAccentProcess"/>
    <dgm:cxn modelId="{B9D0062F-5FF1-46A3-A231-7100F7233688}" type="presParOf" srcId="{E448EC0A-5F2A-44CD-AED4-1E4FFBB96379}" destId="{1B2DBB73-63A7-4D44-9D59-B867573EC817}" srcOrd="10" destOrd="0" presId="urn:microsoft.com/office/officeart/2008/layout/AscendingPictureAccentProcess"/>
    <dgm:cxn modelId="{3F1423C8-4DC5-4CFF-88A0-79909522BEDA}" type="presParOf" srcId="{E448EC0A-5F2A-44CD-AED4-1E4FFBB96379}" destId="{203BF93B-AC5D-47F8-AC23-358AB0283851}" srcOrd="11" destOrd="0" presId="urn:microsoft.com/office/officeart/2008/layout/AscendingPictureAccentProcess"/>
    <dgm:cxn modelId="{903199D0-C00B-420C-B0BB-99BD1FD0A802}" type="presParOf" srcId="{203BF93B-AC5D-47F8-AC23-358AB0283851}" destId="{035E296F-40D7-4DBD-9CBD-CA19A3D030C1}" srcOrd="0" destOrd="0" presId="urn:microsoft.com/office/officeart/2008/layout/AscendingPictureAccentProcess"/>
    <dgm:cxn modelId="{52ABE326-1645-4C66-B225-706D982520EE}" type="presParOf" srcId="{E448EC0A-5F2A-44CD-AED4-1E4FFBB96379}" destId="{A198BE6D-0242-4208-B860-DCB5AFA679A0}" srcOrd="12" destOrd="0" presId="urn:microsoft.com/office/officeart/2008/layout/AscendingPictureAccentProcess"/>
    <dgm:cxn modelId="{74A58AC7-5EF8-40F4-A20E-B4E1D84E2E94}" type="presParOf" srcId="{E448EC0A-5F2A-44CD-AED4-1E4FFBB96379}" destId="{03906EE7-F363-42C8-901B-BD0EE18C01C4}" srcOrd="13" destOrd="0" presId="urn:microsoft.com/office/officeart/2008/layout/AscendingPictureAccentProcess"/>
    <dgm:cxn modelId="{4E4AA3DF-DA0A-441E-89DD-250B6F0121C2}" type="presParOf" srcId="{03906EE7-F363-42C8-901B-BD0EE18C01C4}" destId="{3DAAE5D3-65D9-4FE9-BB68-3E8047423443}" srcOrd="0" destOrd="0" presId="urn:microsoft.com/office/officeart/2008/layout/AscendingPictureAccent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7CBDBF1-641F-47C5-82BE-359054B64237}" type="doc">
      <dgm:prSet loTypeId="urn:microsoft.com/office/officeart/2011/layout/TabList" loCatId="list" qsTypeId="urn:microsoft.com/office/officeart/2005/8/quickstyle/3d1" qsCatId="3D" csTypeId="urn:microsoft.com/office/officeart/2005/8/colors/colorful1" csCatId="colorful" phldr="1"/>
      <dgm:spPr/>
      <dgm:t>
        <a:bodyPr/>
        <a:lstStyle/>
        <a:p>
          <a:endParaRPr lang="en-US"/>
        </a:p>
      </dgm:t>
    </dgm:pt>
    <dgm:pt modelId="{0102C13B-37CC-4A11-9AD7-2D571668E3A7}">
      <dgm:prSet phldrT="[Text]" custT="1"/>
      <dgm:spPr>
        <a:gradFill rotWithShape="0">
          <a:gsLst>
            <a:gs pos="0">
              <a:schemeClr val="accent2">
                <a:hueOff val="0"/>
                <a:satOff val="0"/>
                <a:lumOff val="0"/>
                <a:alphaOff val="0"/>
                <a:tint val="98000"/>
                <a:hueMod val="94000"/>
                <a:satMod val="130000"/>
                <a:lumMod val="128000"/>
              </a:schemeClr>
            </a:gs>
            <a:gs pos="100000">
              <a:schemeClr val="accent2">
                <a:lumMod val="50000"/>
              </a:schemeClr>
            </a:gs>
          </a:gsLst>
        </a:gradFill>
      </dgm:spPr>
      <dgm:t>
        <a:bodyPr/>
        <a:lstStyle/>
        <a:p>
          <a:r>
            <a:rPr lang="en-US" sz="1600" b="1" dirty="0" smtClean="0">
              <a:solidFill>
                <a:schemeClr val="tx1"/>
              </a:solidFill>
            </a:rPr>
            <a:t>polymer stability</a:t>
          </a:r>
          <a:endParaRPr lang="en-US" sz="1600" b="1" dirty="0">
            <a:solidFill>
              <a:schemeClr val="tx1"/>
            </a:solidFill>
          </a:endParaRPr>
        </a:p>
      </dgm:t>
    </dgm:pt>
    <dgm:pt modelId="{358B96CA-235D-4E07-9FE6-73707F8B2305}" type="parTrans" cxnId="{D8F72CFC-4F1A-49A7-8799-E99BBA4F0ABC}">
      <dgm:prSet/>
      <dgm:spPr/>
      <dgm:t>
        <a:bodyPr/>
        <a:lstStyle/>
        <a:p>
          <a:endParaRPr lang="en-US" sz="1600">
            <a:solidFill>
              <a:schemeClr val="accent2">
                <a:lumMod val="50000"/>
              </a:schemeClr>
            </a:solidFill>
          </a:endParaRPr>
        </a:p>
      </dgm:t>
    </dgm:pt>
    <dgm:pt modelId="{AA1B9983-95E7-47AF-A59E-F94318676E4B}" type="sibTrans" cxnId="{D8F72CFC-4F1A-49A7-8799-E99BBA4F0ABC}">
      <dgm:prSet/>
      <dgm:spPr/>
      <dgm:t>
        <a:bodyPr/>
        <a:lstStyle/>
        <a:p>
          <a:endParaRPr lang="en-US" sz="1600">
            <a:solidFill>
              <a:schemeClr val="accent2">
                <a:lumMod val="50000"/>
              </a:schemeClr>
            </a:solidFill>
          </a:endParaRPr>
        </a:p>
      </dgm:t>
    </dgm:pt>
    <dgm:pt modelId="{1194B613-057D-49EA-B285-69D6CC3C0193}">
      <dgm:prSet phldrT="[Text]" custT="1"/>
      <dgm:spPr/>
      <dgm:t>
        <a:bodyPr/>
        <a:lstStyle/>
        <a:p>
          <a:r>
            <a:rPr lang="en-US" sz="1600" dirty="0" smtClean="0">
              <a:solidFill>
                <a:schemeClr val="accent2">
                  <a:lumMod val="50000"/>
                </a:schemeClr>
              </a:solidFill>
            </a:rPr>
            <a:t>Polymers can undergo photo-degradation when exposed to UV or visible light, leading to the breakdown of polymer chains and loss of mechanical and chemical properties</a:t>
          </a:r>
          <a:endParaRPr lang="en-US" sz="1600" dirty="0">
            <a:solidFill>
              <a:schemeClr val="accent2">
                <a:lumMod val="50000"/>
              </a:schemeClr>
            </a:solidFill>
          </a:endParaRPr>
        </a:p>
      </dgm:t>
    </dgm:pt>
    <dgm:pt modelId="{E8F7E110-EE29-4545-8275-7AE7B209736D}" type="parTrans" cxnId="{6B272456-9D7D-4A46-9A44-6F0EC5B09614}">
      <dgm:prSet/>
      <dgm:spPr/>
      <dgm:t>
        <a:bodyPr/>
        <a:lstStyle/>
        <a:p>
          <a:endParaRPr lang="en-US" sz="1600">
            <a:solidFill>
              <a:schemeClr val="accent2">
                <a:lumMod val="50000"/>
              </a:schemeClr>
            </a:solidFill>
          </a:endParaRPr>
        </a:p>
      </dgm:t>
    </dgm:pt>
    <dgm:pt modelId="{9163CE36-4296-4389-B65D-2320CB44577C}" type="sibTrans" cxnId="{6B272456-9D7D-4A46-9A44-6F0EC5B09614}">
      <dgm:prSet/>
      <dgm:spPr/>
      <dgm:t>
        <a:bodyPr/>
        <a:lstStyle/>
        <a:p>
          <a:endParaRPr lang="en-US" sz="1600">
            <a:solidFill>
              <a:schemeClr val="accent2">
                <a:lumMod val="50000"/>
              </a:schemeClr>
            </a:solidFill>
          </a:endParaRPr>
        </a:p>
      </dgm:t>
    </dgm:pt>
    <dgm:pt modelId="{46DFC01F-CE5A-4C9A-B081-BFC522A24CA0}">
      <dgm:prSet phldrT="[Text]" custT="1"/>
      <dgm:spPr>
        <a:gradFill rotWithShape="0">
          <a:gsLst>
            <a:gs pos="67000">
              <a:schemeClr val="accent3">
                <a:lumMod val="20000"/>
                <a:lumOff val="80000"/>
              </a:schemeClr>
            </a:gs>
            <a:gs pos="100000">
              <a:schemeClr val="accent3">
                <a:hueOff val="0"/>
                <a:satOff val="0"/>
                <a:lumOff val="0"/>
                <a:alphaOff val="0"/>
                <a:shade val="94000"/>
                <a:lumMod val="88000"/>
              </a:schemeClr>
            </a:gs>
          </a:gsLst>
        </a:gradFill>
      </dgm:spPr>
      <dgm:t>
        <a:bodyPr/>
        <a:lstStyle/>
        <a:p>
          <a:r>
            <a:rPr lang="en-US" sz="1600" b="1" dirty="0" smtClean="0">
              <a:solidFill>
                <a:schemeClr val="accent2">
                  <a:lumMod val="50000"/>
                </a:schemeClr>
              </a:solidFill>
            </a:rPr>
            <a:t>costs</a:t>
          </a:r>
          <a:endParaRPr lang="en-US" sz="1600" b="1" dirty="0">
            <a:solidFill>
              <a:schemeClr val="accent2">
                <a:lumMod val="50000"/>
              </a:schemeClr>
            </a:solidFill>
          </a:endParaRPr>
        </a:p>
      </dgm:t>
    </dgm:pt>
    <dgm:pt modelId="{1E91BF17-CE57-4339-8966-ABD62A6FDA75}" type="parTrans" cxnId="{E45F5669-0AA2-4D9D-A95E-7CCE8839D197}">
      <dgm:prSet/>
      <dgm:spPr/>
      <dgm:t>
        <a:bodyPr/>
        <a:lstStyle/>
        <a:p>
          <a:endParaRPr lang="en-US" sz="1600">
            <a:solidFill>
              <a:schemeClr val="accent2">
                <a:lumMod val="50000"/>
              </a:schemeClr>
            </a:solidFill>
          </a:endParaRPr>
        </a:p>
      </dgm:t>
    </dgm:pt>
    <dgm:pt modelId="{618C1A1C-9F7D-4A24-A78F-92C595F69EEC}" type="sibTrans" cxnId="{E45F5669-0AA2-4D9D-A95E-7CCE8839D197}">
      <dgm:prSet/>
      <dgm:spPr/>
      <dgm:t>
        <a:bodyPr/>
        <a:lstStyle/>
        <a:p>
          <a:endParaRPr lang="en-US" sz="1600">
            <a:solidFill>
              <a:schemeClr val="accent2">
                <a:lumMod val="50000"/>
              </a:schemeClr>
            </a:solidFill>
          </a:endParaRPr>
        </a:p>
      </dgm:t>
    </dgm:pt>
    <dgm:pt modelId="{05CA4911-5F97-4367-B057-196FBA6EFC90}">
      <dgm:prSet phldrT="[Text]" custT="1"/>
      <dgm:spPr/>
      <dgm:t>
        <a:bodyPr/>
        <a:lstStyle/>
        <a:p>
          <a:r>
            <a:rPr lang="en-US" sz="1600" dirty="0" smtClean="0">
              <a:solidFill>
                <a:schemeClr val="accent2">
                  <a:lumMod val="50000"/>
                </a:schemeClr>
              </a:solidFill>
              <a:latin typeface="Times New Roman" panose="02020603050405020304" pitchFamily="18" charset="0"/>
              <a:cs typeface="Times New Roman" panose="02020603050405020304" pitchFamily="18" charset="0"/>
            </a:rPr>
            <a:t>€</a:t>
          </a:r>
          <a:endParaRPr lang="en-US" sz="1600" dirty="0">
            <a:solidFill>
              <a:schemeClr val="accent2">
                <a:lumMod val="50000"/>
              </a:schemeClr>
            </a:solidFill>
          </a:endParaRPr>
        </a:p>
      </dgm:t>
    </dgm:pt>
    <dgm:pt modelId="{7E4BC9EC-219E-4D1B-9760-71B9C163DA7B}" type="parTrans" cxnId="{5FE92C83-CE4C-4FD7-ACBF-2A3B27249845}">
      <dgm:prSet/>
      <dgm:spPr/>
      <dgm:t>
        <a:bodyPr/>
        <a:lstStyle/>
        <a:p>
          <a:endParaRPr lang="en-US" sz="1600">
            <a:solidFill>
              <a:schemeClr val="accent2">
                <a:lumMod val="50000"/>
              </a:schemeClr>
            </a:solidFill>
          </a:endParaRPr>
        </a:p>
      </dgm:t>
    </dgm:pt>
    <dgm:pt modelId="{9E23B727-C515-4EFE-9743-88DC740FDCEC}" type="sibTrans" cxnId="{5FE92C83-CE4C-4FD7-ACBF-2A3B27249845}">
      <dgm:prSet/>
      <dgm:spPr/>
      <dgm:t>
        <a:bodyPr/>
        <a:lstStyle/>
        <a:p>
          <a:endParaRPr lang="en-US" sz="1600">
            <a:solidFill>
              <a:schemeClr val="accent2">
                <a:lumMod val="50000"/>
              </a:schemeClr>
            </a:solidFill>
          </a:endParaRPr>
        </a:p>
      </dgm:t>
    </dgm:pt>
    <dgm:pt modelId="{F65F8B51-48BE-4EA0-9D80-7C9449F11315}">
      <dgm:prSet phldrT="[Text]" custT="1"/>
      <dgm:spPr/>
      <dgm:t>
        <a:bodyPr/>
        <a:lstStyle/>
        <a:p>
          <a:r>
            <a:rPr lang="en-US" sz="1600" dirty="0" smtClean="0">
              <a:solidFill>
                <a:schemeClr val="accent2">
                  <a:lumMod val="50000"/>
                </a:schemeClr>
              </a:solidFill>
            </a:rPr>
            <a:t>Synthesis</a:t>
          </a:r>
          <a:endParaRPr lang="en-US" sz="1600" dirty="0">
            <a:solidFill>
              <a:schemeClr val="accent2">
                <a:lumMod val="50000"/>
              </a:schemeClr>
            </a:solidFill>
          </a:endParaRPr>
        </a:p>
      </dgm:t>
    </dgm:pt>
    <dgm:pt modelId="{D21234A7-5393-4C99-B4C7-B52BC9FC6AE5}" type="parTrans" cxnId="{E3DF9AA0-3CFF-4C94-ACAA-75263C34F72D}">
      <dgm:prSet/>
      <dgm:spPr/>
      <dgm:t>
        <a:bodyPr/>
        <a:lstStyle/>
        <a:p>
          <a:endParaRPr lang="en-US" sz="1600">
            <a:solidFill>
              <a:schemeClr val="accent2">
                <a:lumMod val="50000"/>
              </a:schemeClr>
            </a:solidFill>
          </a:endParaRPr>
        </a:p>
      </dgm:t>
    </dgm:pt>
    <dgm:pt modelId="{E14D14ED-EE3C-4D63-BBFF-336527A0391B}" type="sibTrans" cxnId="{E3DF9AA0-3CFF-4C94-ACAA-75263C34F72D}">
      <dgm:prSet/>
      <dgm:spPr/>
      <dgm:t>
        <a:bodyPr/>
        <a:lstStyle/>
        <a:p>
          <a:endParaRPr lang="en-US" sz="1600">
            <a:solidFill>
              <a:schemeClr val="accent2">
                <a:lumMod val="50000"/>
              </a:schemeClr>
            </a:solidFill>
          </a:endParaRPr>
        </a:p>
      </dgm:t>
    </dgm:pt>
    <dgm:pt modelId="{8877A4DE-0723-41B6-BCBA-9A0A0E5D5E92}">
      <dgm:prSet phldrT="[Text]" custT="1"/>
      <dgm:spPr>
        <a:gradFill rotWithShape="0">
          <a:gsLst>
            <a:gs pos="0">
              <a:schemeClr val="accent4">
                <a:lumMod val="50000"/>
              </a:schemeClr>
            </a:gs>
            <a:gs pos="88000">
              <a:schemeClr val="accent4">
                <a:hueOff val="0"/>
                <a:satOff val="0"/>
                <a:lumOff val="0"/>
                <a:alphaOff val="0"/>
                <a:shade val="94000"/>
                <a:lumMod val="88000"/>
              </a:schemeClr>
            </a:gs>
          </a:gsLst>
        </a:gradFill>
      </dgm:spPr>
      <dgm:t>
        <a:bodyPr/>
        <a:lstStyle/>
        <a:p>
          <a:r>
            <a:rPr lang="en-US" sz="1600" b="1" dirty="0" smtClean="0">
              <a:solidFill>
                <a:schemeClr val="tx1"/>
              </a:solidFill>
            </a:rPr>
            <a:t>potential toxicity of degradation products</a:t>
          </a:r>
          <a:endParaRPr lang="en-US" sz="1600" b="1" dirty="0">
            <a:solidFill>
              <a:schemeClr val="tx1"/>
            </a:solidFill>
          </a:endParaRPr>
        </a:p>
      </dgm:t>
    </dgm:pt>
    <dgm:pt modelId="{6FEB814A-64D0-4FAB-8C73-0AED43436EAC}" type="parTrans" cxnId="{6857EE90-EA7C-4528-9623-D1E5535CCE8E}">
      <dgm:prSet/>
      <dgm:spPr/>
      <dgm:t>
        <a:bodyPr/>
        <a:lstStyle/>
        <a:p>
          <a:endParaRPr lang="en-US" sz="1600">
            <a:solidFill>
              <a:schemeClr val="accent2">
                <a:lumMod val="50000"/>
              </a:schemeClr>
            </a:solidFill>
          </a:endParaRPr>
        </a:p>
      </dgm:t>
    </dgm:pt>
    <dgm:pt modelId="{9862F8C4-4DFC-4863-B0FC-759BEF6BA595}" type="sibTrans" cxnId="{6857EE90-EA7C-4528-9623-D1E5535CCE8E}">
      <dgm:prSet/>
      <dgm:spPr/>
      <dgm:t>
        <a:bodyPr/>
        <a:lstStyle/>
        <a:p>
          <a:endParaRPr lang="en-US" sz="1600">
            <a:solidFill>
              <a:schemeClr val="accent2">
                <a:lumMod val="50000"/>
              </a:schemeClr>
            </a:solidFill>
          </a:endParaRPr>
        </a:p>
      </dgm:t>
    </dgm:pt>
    <dgm:pt modelId="{4F1DE653-F695-4C32-AF5E-98DDA2F22452}">
      <dgm:prSet phldrT="[Text]" custT="1"/>
      <dgm:spPr/>
      <dgm:t>
        <a:bodyPr/>
        <a:lstStyle/>
        <a:p>
          <a:r>
            <a:rPr lang="en-US" sz="1600" dirty="0" smtClean="0">
              <a:solidFill>
                <a:schemeClr val="accent2">
                  <a:lumMod val="50000"/>
                </a:schemeClr>
              </a:solidFill>
              <a:latin typeface="Times New Roman" panose="02020603050405020304" pitchFamily="18" charset="0"/>
              <a:cs typeface="Times New Roman" panose="02020603050405020304" pitchFamily="18" charset="0"/>
            </a:rPr>
            <a:t>!</a:t>
          </a:r>
          <a:endParaRPr lang="en-US" sz="1600" dirty="0">
            <a:solidFill>
              <a:schemeClr val="accent2">
                <a:lumMod val="50000"/>
              </a:schemeClr>
            </a:solidFill>
          </a:endParaRPr>
        </a:p>
      </dgm:t>
    </dgm:pt>
    <dgm:pt modelId="{E6B6CC67-D921-409E-A7E9-C67CC7A86425}" type="parTrans" cxnId="{9BFE0979-4D8C-4F85-8930-D7D50669DC67}">
      <dgm:prSet/>
      <dgm:spPr/>
      <dgm:t>
        <a:bodyPr/>
        <a:lstStyle/>
        <a:p>
          <a:endParaRPr lang="en-US" sz="1600">
            <a:solidFill>
              <a:schemeClr val="accent2">
                <a:lumMod val="50000"/>
              </a:schemeClr>
            </a:solidFill>
          </a:endParaRPr>
        </a:p>
      </dgm:t>
    </dgm:pt>
    <dgm:pt modelId="{CB9C7CB3-6955-4B28-A3EE-0C26915036A9}" type="sibTrans" cxnId="{9BFE0979-4D8C-4F85-8930-D7D50669DC67}">
      <dgm:prSet/>
      <dgm:spPr/>
      <dgm:t>
        <a:bodyPr/>
        <a:lstStyle/>
        <a:p>
          <a:endParaRPr lang="en-US" sz="1600">
            <a:solidFill>
              <a:schemeClr val="accent2">
                <a:lumMod val="50000"/>
              </a:schemeClr>
            </a:solidFill>
          </a:endParaRPr>
        </a:p>
      </dgm:t>
    </dgm:pt>
    <dgm:pt modelId="{71333B4F-199E-451B-A3EA-6C86CE8D9F8F}">
      <dgm:prSet phldrT="[Text]" custT="1"/>
      <dgm:spPr/>
      <dgm:t>
        <a:bodyPr/>
        <a:lstStyle/>
        <a:p>
          <a:r>
            <a:rPr lang="en-US" sz="1600" dirty="0" smtClean="0">
              <a:solidFill>
                <a:schemeClr val="accent2">
                  <a:lumMod val="50000"/>
                </a:schemeClr>
              </a:solidFill>
            </a:rPr>
            <a:t>Compounds formed after the degradation of the organic pollutant can be more dangerous and toxic than the parent compounds</a:t>
          </a:r>
          <a:endParaRPr lang="en-US" sz="1600" dirty="0">
            <a:solidFill>
              <a:schemeClr val="accent2">
                <a:lumMod val="50000"/>
              </a:schemeClr>
            </a:solidFill>
          </a:endParaRPr>
        </a:p>
      </dgm:t>
    </dgm:pt>
    <dgm:pt modelId="{79112C07-F33D-4EDC-A344-A788E0B81CDF}" type="parTrans" cxnId="{32363E0B-1021-4332-A595-A10CD2CB2E29}">
      <dgm:prSet/>
      <dgm:spPr/>
      <dgm:t>
        <a:bodyPr/>
        <a:lstStyle/>
        <a:p>
          <a:endParaRPr lang="en-US" sz="1600">
            <a:solidFill>
              <a:schemeClr val="accent2">
                <a:lumMod val="50000"/>
              </a:schemeClr>
            </a:solidFill>
          </a:endParaRPr>
        </a:p>
      </dgm:t>
    </dgm:pt>
    <dgm:pt modelId="{0FD27130-68CE-45CD-A535-057EC91B892C}" type="sibTrans" cxnId="{32363E0B-1021-4332-A595-A10CD2CB2E29}">
      <dgm:prSet/>
      <dgm:spPr/>
      <dgm:t>
        <a:bodyPr/>
        <a:lstStyle/>
        <a:p>
          <a:endParaRPr lang="en-US" sz="1600">
            <a:solidFill>
              <a:schemeClr val="accent2">
                <a:lumMod val="50000"/>
              </a:schemeClr>
            </a:solidFill>
          </a:endParaRPr>
        </a:p>
      </dgm:t>
    </dgm:pt>
    <dgm:pt modelId="{ED325047-FDED-4701-B4CA-0FAF53F32855}">
      <dgm:prSet phldrT="[Text]" custT="1"/>
      <dgm:spPr/>
      <dgm:t>
        <a:bodyPr/>
        <a:lstStyle/>
        <a:p>
          <a:r>
            <a:rPr lang="en-US" sz="1600" dirty="0" smtClean="0">
              <a:solidFill>
                <a:schemeClr val="accent2">
                  <a:lumMod val="50000"/>
                </a:schemeClr>
              </a:solidFill>
            </a:rPr>
            <a:t>☼</a:t>
          </a:r>
          <a:endParaRPr lang="en-US" sz="1600" dirty="0">
            <a:solidFill>
              <a:schemeClr val="accent2">
                <a:lumMod val="50000"/>
              </a:schemeClr>
            </a:solidFill>
          </a:endParaRPr>
        </a:p>
      </dgm:t>
    </dgm:pt>
    <dgm:pt modelId="{571A7D10-D779-4378-8C57-A8EC29CB5D52}" type="sibTrans" cxnId="{AA130F48-F464-4EEC-AC75-A665CBD91B70}">
      <dgm:prSet/>
      <dgm:spPr/>
      <dgm:t>
        <a:bodyPr/>
        <a:lstStyle/>
        <a:p>
          <a:endParaRPr lang="en-US" sz="1600">
            <a:solidFill>
              <a:schemeClr val="accent2">
                <a:lumMod val="50000"/>
              </a:schemeClr>
            </a:solidFill>
          </a:endParaRPr>
        </a:p>
      </dgm:t>
    </dgm:pt>
    <dgm:pt modelId="{26DA86F5-5607-46B0-963B-DA61AA07693D}" type="parTrans" cxnId="{AA130F48-F464-4EEC-AC75-A665CBD91B70}">
      <dgm:prSet/>
      <dgm:spPr/>
      <dgm:t>
        <a:bodyPr/>
        <a:lstStyle/>
        <a:p>
          <a:endParaRPr lang="en-US" sz="1600">
            <a:solidFill>
              <a:schemeClr val="accent2">
                <a:lumMod val="50000"/>
              </a:schemeClr>
            </a:solidFill>
          </a:endParaRPr>
        </a:p>
      </dgm:t>
    </dgm:pt>
    <dgm:pt modelId="{1E67C224-4BA1-4650-9F85-62410B605F7A}">
      <dgm:prSet phldrT="[Text]" custT="1"/>
      <dgm:spPr/>
      <dgm:t>
        <a:bodyPr/>
        <a:lstStyle/>
        <a:p>
          <a:r>
            <a:rPr lang="en-US" sz="1600" dirty="0" smtClean="0">
              <a:solidFill>
                <a:schemeClr val="accent2">
                  <a:lumMod val="50000"/>
                </a:schemeClr>
              </a:solidFill>
            </a:rPr>
            <a:t>The stability of polymers in water is essential for their use in environmental applications</a:t>
          </a:r>
          <a:endParaRPr lang="en-US" sz="1600" dirty="0">
            <a:solidFill>
              <a:schemeClr val="accent2">
                <a:lumMod val="50000"/>
              </a:schemeClr>
            </a:solidFill>
          </a:endParaRPr>
        </a:p>
      </dgm:t>
    </dgm:pt>
    <dgm:pt modelId="{E0BDD0D3-C027-412E-9A2B-9DBD960514C9}" type="parTrans" cxnId="{514F3361-ED4B-41C0-A0E8-358BD3C0E210}">
      <dgm:prSet/>
      <dgm:spPr/>
      <dgm:t>
        <a:bodyPr/>
        <a:lstStyle/>
        <a:p>
          <a:endParaRPr lang="en-US" sz="1600">
            <a:solidFill>
              <a:schemeClr val="accent2">
                <a:lumMod val="50000"/>
              </a:schemeClr>
            </a:solidFill>
          </a:endParaRPr>
        </a:p>
      </dgm:t>
    </dgm:pt>
    <dgm:pt modelId="{2109A93D-F7EF-46FE-A8C7-7DC8D2C9991F}" type="sibTrans" cxnId="{514F3361-ED4B-41C0-A0E8-358BD3C0E210}">
      <dgm:prSet/>
      <dgm:spPr/>
      <dgm:t>
        <a:bodyPr/>
        <a:lstStyle/>
        <a:p>
          <a:endParaRPr lang="en-US" sz="1600">
            <a:solidFill>
              <a:schemeClr val="accent2">
                <a:lumMod val="50000"/>
              </a:schemeClr>
            </a:solidFill>
          </a:endParaRPr>
        </a:p>
      </dgm:t>
    </dgm:pt>
    <dgm:pt modelId="{544CEF1E-67F9-4012-9F94-03B9EF8067E1}">
      <dgm:prSet phldrT="[Text]" custT="1"/>
      <dgm:spPr/>
      <dgm:t>
        <a:bodyPr/>
        <a:lstStyle/>
        <a:p>
          <a:endParaRPr lang="en-US" sz="1600" dirty="0">
            <a:solidFill>
              <a:schemeClr val="accent2">
                <a:lumMod val="50000"/>
              </a:schemeClr>
            </a:solidFill>
          </a:endParaRPr>
        </a:p>
      </dgm:t>
    </dgm:pt>
    <dgm:pt modelId="{3B90992E-A8F5-4E43-B63D-DB9019F3C70F}" type="parTrans" cxnId="{00E377E9-D6EE-4825-A503-2C06DD4227B0}">
      <dgm:prSet/>
      <dgm:spPr/>
      <dgm:t>
        <a:bodyPr/>
        <a:lstStyle/>
        <a:p>
          <a:endParaRPr lang="en-US">
            <a:solidFill>
              <a:schemeClr val="accent2">
                <a:lumMod val="50000"/>
              </a:schemeClr>
            </a:solidFill>
          </a:endParaRPr>
        </a:p>
      </dgm:t>
    </dgm:pt>
    <dgm:pt modelId="{89F451EF-BAC5-49CB-BD6E-DA20DF90B47E}" type="sibTrans" cxnId="{00E377E9-D6EE-4825-A503-2C06DD4227B0}">
      <dgm:prSet/>
      <dgm:spPr/>
      <dgm:t>
        <a:bodyPr/>
        <a:lstStyle/>
        <a:p>
          <a:endParaRPr lang="en-US">
            <a:solidFill>
              <a:schemeClr val="accent2">
                <a:lumMod val="50000"/>
              </a:schemeClr>
            </a:solidFill>
          </a:endParaRPr>
        </a:p>
      </dgm:t>
    </dgm:pt>
    <dgm:pt modelId="{1F670B76-0201-4D9A-8A2B-A62F321DC8ED}">
      <dgm:prSet phldrT="[Text]" custT="1"/>
      <dgm:spPr/>
      <dgm:t>
        <a:bodyPr/>
        <a:lstStyle/>
        <a:p>
          <a:r>
            <a:rPr lang="en-US" sz="1600" dirty="0" smtClean="0">
              <a:solidFill>
                <a:schemeClr val="accent2">
                  <a:lumMod val="50000"/>
                </a:schemeClr>
              </a:solidFill>
            </a:rPr>
            <a:t>Modification</a:t>
          </a:r>
          <a:endParaRPr lang="en-US" sz="1600" dirty="0">
            <a:solidFill>
              <a:schemeClr val="accent2">
                <a:lumMod val="50000"/>
              </a:schemeClr>
            </a:solidFill>
          </a:endParaRPr>
        </a:p>
      </dgm:t>
    </dgm:pt>
    <dgm:pt modelId="{56BAD64C-6011-4EE9-84EA-1AD5C4671E08}" type="parTrans" cxnId="{E60DD60F-7AF1-40CD-A701-507722B13F33}">
      <dgm:prSet/>
      <dgm:spPr/>
      <dgm:t>
        <a:bodyPr/>
        <a:lstStyle/>
        <a:p>
          <a:endParaRPr lang="en-US"/>
        </a:p>
      </dgm:t>
    </dgm:pt>
    <dgm:pt modelId="{F4382787-9943-4C62-96C2-1BE46205B58F}" type="sibTrans" cxnId="{E60DD60F-7AF1-40CD-A701-507722B13F33}">
      <dgm:prSet/>
      <dgm:spPr/>
      <dgm:t>
        <a:bodyPr/>
        <a:lstStyle/>
        <a:p>
          <a:endParaRPr lang="en-US"/>
        </a:p>
      </dgm:t>
    </dgm:pt>
    <dgm:pt modelId="{56AF4980-D9A5-4EB9-A461-B7E4C03CE5AF}">
      <dgm:prSet phldrT="[Text]" custT="1"/>
      <dgm:spPr/>
      <dgm:t>
        <a:bodyPr/>
        <a:lstStyle/>
        <a:p>
          <a:r>
            <a:rPr lang="en-US" sz="1600" dirty="0" smtClean="0">
              <a:solidFill>
                <a:schemeClr val="accent2">
                  <a:lumMod val="50000"/>
                </a:schemeClr>
              </a:solidFill>
            </a:rPr>
            <a:t>Characterization of materials</a:t>
          </a:r>
          <a:endParaRPr lang="en-US" sz="1600" dirty="0">
            <a:solidFill>
              <a:schemeClr val="accent2">
                <a:lumMod val="50000"/>
              </a:schemeClr>
            </a:solidFill>
          </a:endParaRPr>
        </a:p>
      </dgm:t>
    </dgm:pt>
    <dgm:pt modelId="{66CD7500-7982-4E9E-B2FA-D3452E5BC961}" type="parTrans" cxnId="{13A0E51A-0197-464A-81C4-72230A44EAE7}">
      <dgm:prSet/>
      <dgm:spPr/>
      <dgm:t>
        <a:bodyPr/>
        <a:lstStyle/>
        <a:p>
          <a:endParaRPr lang="en-US"/>
        </a:p>
      </dgm:t>
    </dgm:pt>
    <dgm:pt modelId="{455C6CCC-A976-453C-AC7C-3A7BD26E0BCF}" type="sibTrans" cxnId="{13A0E51A-0197-464A-81C4-72230A44EAE7}">
      <dgm:prSet/>
      <dgm:spPr/>
      <dgm:t>
        <a:bodyPr/>
        <a:lstStyle/>
        <a:p>
          <a:endParaRPr lang="en-US"/>
        </a:p>
      </dgm:t>
    </dgm:pt>
    <dgm:pt modelId="{558CD782-7AEC-402A-B054-7B0CF785922A}">
      <dgm:prSet phldrT="[Text]" custT="1"/>
      <dgm:spPr/>
      <dgm:t>
        <a:bodyPr/>
        <a:lstStyle/>
        <a:p>
          <a:endParaRPr lang="en-US" sz="1600" dirty="0">
            <a:solidFill>
              <a:schemeClr val="accent2">
                <a:lumMod val="50000"/>
              </a:schemeClr>
            </a:solidFill>
          </a:endParaRPr>
        </a:p>
      </dgm:t>
    </dgm:pt>
    <dgm:pt modelId="{550AEF44-838F-4753-817D-1215DA3956BF}" type="parTrans" cxnId="{C1F61A15-304C-400C-A639-58FA1D3C3E52}">
      <dgm:prSet/>
      <dgm:spPr/>
      <dgm:t>
        <a:bodyPr/>
        <a:lstStyle/>
        <a:p>
          <a:endParaRPr lang="en-US"/>
        </a:p>
      </dgm:t>
    </dgm:pt>
    <dgm:pt modelId="{DF81B7D3-70C2-4E73-902D-B928C17F51A4}" type="sibTrans" cxnId="{C1F61A15-304C-400C-A639-58FA1D3C3E52}">
      <dgm:prSet/>
      <dgm:spPr/>
      <dgm:t>
        <a:bodyPr/>
        <a:lstStyle/>
        <a:p>
          <a:endParaRPr lang="en-US"/>
        </a:p>
      </dgm:t>
    </dgm:pt>
    <dgm:pt modelId="{EF4E1509-23D0-4602-AB14-9977E0EF6ADF}">
      <dgm:prSet phldrT="[Text]" custT="1"/>
      <dgm:spPr/>
      <dgm:t>
        <a:bodyPr/>
        <a:lstStyle/>
        <a:p>
          <a:endParaRPr lang="en-US" sz="1600" dirty="0">
            <a:solidFill>
              <a:schemeClr val="accent2">
                <a:lumMod val="50000"/>
              </a:schemeClr>
            </a:solidFill>
          </a:endParaRPr>
        </a:p>
      </dgm:t>
    </dgm:pt>
    <dgm:pt modelId="{BFD3A3B9-2F5F-49D1-9E30-55D55D982A6F}" type="parTrans" cxnId="{F2A97E1D-7210-41D9-9F3D-9D83F6C024A8}">
      <dgm:prSet/>
      <dgm:spPr/>
      <dgm:t>
        <a:bodyPr/>
        <a:lstStyle/>
        <a:p>
          <a:endParaRPr lang="en-US"/>
        </a:p>
      </dgm:t>
    </dgm:pt>
    <dgm:pt modelId="{55DD0870-3FFC-4792-9E3D-8379DB1CC464}" type="sibTrans" cxnId="{F2A97E1D-7210-41D9-9F3D-9D83F6C024A8}">
      <dgm:prSet/>
      <dgm:spPr/>
      <dgm:t>
        <a:bodyPr/>
        <a:lstStyle/>
        <a:p>
          <a:endParaRPr lang="en-US"/>
        </a:p>
      </dgm:t>
    </dgm:pt>
    <dgm:pt modelId="{391BAD49-1D36-47C5-8C51-1F80844A5001}">
      <dgm:prSet phldrT="[Text]" custT="1"/>
      <dgm:spPr/>
      <dgm:t>
        <a:bodyPr/>
        <a:lstStyle/>
        <a:p>
          <a:endParaRPr lang="en-US" sz="1600" dirty="0">
            <a:solidFill>
              <a:schemeClr val="accent2">
                <a:lumMod val="50000"/>
              </a:schemeClr>
            </a:solidFill>
          </a:endParaRPr>
        </a:p>
      </dgm:t>
    </dgm:pt>
    <dgm:pt modelId="{8A023695-5DAE-4250-85D7-AB3542707C11}" type="parTrans" cxnId="{849C94B1-E524-4DFD-B218-E2405444D4AF}">
      <dgm:prSet/>
      <dgm:spPr/>
      <dgm:t>
        <a:bodyPr/>
        <a:lstStyle/>
        <a:p>
          <a:endParaRPr lang="en-US"/>
        </a:p>
      </dgm:t>
    </dgm:pt>
    <dgm:pt modelId="{1AD0BFBB-1261-4F2D-B870-F4D71F4B8E1B}" type="sibTrans" cxnId="{849C94B1-E524-4DFD-B218-E2405444D4AF}">
      <dgm:prSet/>
      <dgm:spPr/>
      <dgm:t>
        <a:bodyPr/>
        <a:lstStyle/>
        <a:p>
          <a:endParaRPr lang="en-US"/>
        </a:p>
      </dgm:t>
    </dgm:pt>
    <dgm:pt modelId="{7720599B-55DF-40FC-A37B-A542EE779DF6}" type="pres">
      <dgm:prSet presAssocID="{C7CBDBF1-641F-47C5-82BE-359054B64237}" presName="Name0" presStyleCnt="0">
        <dgm:presLayoutVars>
          <dgm:chMax/>
          <dgm:chPref val="3"/>
          <dgm:dir/>
          <dgm:animOne val="branch"/>
          <dgm:animLvl val="lvl"/>
        </dgm:presLayoutVars>
      </dgm:prSet>
      <dgm:spPr/>
      <dgm:t>
        <a:bodyPr/>
        <a:lstStyle/>
        <a:p>
          <a:endParaRPr lang="en-US"/>
        </a:p>
      </dgm:t>
    </dgm:pt>
    <dgm:pt modelId="{1AAE058A-E70A-49E9-B578-26C28D3203FB}" type="pres">
      <dgm:prSet presAssocID="{0102C13B-37CC-4A11-9AD7-2D571668E3A7}" presName="composite" presStyleCnt="0"/>
      <dgm:spPr/>
    </dgm:pt>
    <dgm:pt modelId="{5C668218-19EC-45C5-A0EB-F91B08DE5505}" type="pres">
      <dgm:prSet presAssocID="{0102C13B-37CC-4A11-9AD7-2D571668E3A7}" presName="FirstChild" presStyleLbl="revTx" presStyleIdx="0" presStyleCnt="6">
        <dgm:presLayoutVars>
          <dgm:chMax val="0"/>
          <dgm:chPref val="0"/>
          <dgm:bulletEnabled val="1"/>
        </dgm:presLayoutVars>
      </dgm:prSet>
      <dgm:spPr/>
      <dgm:t>
        <a:bodyPr/>
        <a:lstStyle/>
        <a:p>
          <a:endParaRPr lang="en-US"/>
        </a:p>
      </dgm:t>
    </dgm:pt>
    <dgm:pt modelId="{6D5F4794-E543-49BA-B421-34E8ACA193B0}" type="pres">
      <dgm:prSet presAssocID="{0102C13B-37CC-4A11-9AD7-2D571668E3A7}" presName="Parent" presStyleLbl="alignNode1" presStyleIdx="0" presStyleCnt="3">
        <dgm:presLayoutVars>
          <dgm:chMax val="3"/>
          <dgm:chPref val="3"/>
          <dgm:bulletEnabled val="1"/>
        </dgm:presLayoutVars>
      </dgm:prSet>
      <dgm:spPr/>
      <dgm:t>
        <a:bodyPr/>
        <a:lstStyle/>
        <a:p>
          <a:endParaRPr lang="en-US"/>
        </a:p>
      </dgm:t>
    </dgm:pt>
    <dgm:pt modelId="{8AB26E97-584A-4207-899C-98769897AE20}" type="pres">
      <dgm:prSet presAssocID="{0102C13B-37CC-4A11-9AD7-2D571668E3A7}" presName="Accent" presStyleLbl="parChTrans1D1" presStyleIdx="0" presStyleCnt="3"/>
      <dgm:spPr/>
    </dgm:pt>
    <dgm:pt modelId="{BC56AD40-B5E9-4E4A-85EE-94C3838C671B}" type="pres">
      <dgm:prSet presAssocID="{0102C13B-37CC-4A11-9AD7-2D571668E3A7}" presName="Child" presStyleLbl="revTx" presStyleIdx="1" presStyleCnt="6">
        <dgm:presLayoutVars>
          <dgm:chMax val="0"/>
          <dgm:chPref val="0"/>
          <dgm:bulletEnabled val="1"/>
        </dgm:presLayoutVars>
      </dgm:prSet>
      <dgm:spPr/>
      <dgm:t>
        <a:bodyPr/>
        <a:lstStyle/>
        <a:p>
          <a:endParaRPr lang="en-US"/>
        </a:p>
      </dgm:t>
    </dgm:pt>
    <dgm:pt modelId="{D8D4288C-96CB-4DC5-8FF6-3A3C0CC51B59}" type="pres">
      <dgm:prSet presAssocID="{AA1B9983-95E7-47AF-A59E-F94318676E4B}" presName="sibTrans" presStyleCnt="0"/>
      <dgm:spPr/>
    </dgm:pt>
    <dgm:pt modelId="{3C9A55D7-0681-4A9A-931D-CF2E231CDCF5}" type="pres">
      <dgm:prSet presAssocID="{46DFC01F-CE5A-4C9A-B081-BFC522A24CA0}" presName="composite" presStyleCnt="0"/>
      <dgm:spPr/>
    </dgm:pt>
    <dgm:pt modelId="{288E1498-3436-4DBF-A1E3-432520D3ED82}" type="pres">
      <dgm:prSet presAssocID="{46DFC01F-CE5A-4C9A-B081-BFC522A24CA0}" presName="FirstChild" presStyleLbl="revTx" presStyleIdx="2" presStyleCnt="6">
        <dgm:presLayoutVars>
          <dgm:chMax val="0"/>
          <dgm:chPref val="0"/>
          <dgm:bulletEnabled val="1"/>
        </dgm:presLayoutVars>
      </dgm:prSet>
      <dgm:spPr/>
      <dgm:t>
        <a:bodyPr/>
        <a:lstStyle/>
        <a:p>
          <a:endParaRPr lang="en-US"/>
        </a:p>
      </dgm:t>
    </dgm:pt>
    <dgm:pt modelId="{144FAD0F-631C-4673-8CFA-B0A87865CC5C}" type="pres">
      <dgm:prSet presAssocID="{46DFC01F-CE5A-4C9A-B081-BFC522A24CA0}" presName="Parent" presStyleLbl="alignNode1" presStyleIdx="1" presStyleCnt="3">
        <dgm:presLayoutVars>
          <dgm:chMax val="3"/>
          <dgm:chPref val="3"/>
          <dgm:bulletEnabled val="1"/>
        </dgm:presLayoutVars>
      </dgm:prSet>
      <dgm:spPr/>
      <dgm:t>
        <a:bodyPr/>
        <a:lstStyle/>
        <a:p>
          <a:endParaRPr lang="en-US"/>
        </a:p>
      </dgm:t>
    </dgm:pt>
    <dgm:pt modelId="{5C7EFD91-46D1-436A-AED2-A483799F162F}" type="pres">
      <dgm:prSet presAssocID="{46DFC01F-CE5A-4C9A-B081-BFC522A24CA0}" presName="Accent" presStyleLbl="parChTrans1D1" presStyleIdx="1" presStyleCnt="3"/>
      <dgm:spPr/>
    </dgm:pt>
    <dgm:pt modelId="{8DEA6D03-99B6-429D-ABDE-22183E116825}" type="pres">
      <dgm:prSet presAssocID="{46DFC01F-CE5A-4C9A-B081-BFC522A24CA0}" presName="Child" presStyleLbl="revTx" presStyleIdx="3" presStyleCnt="6">
        <dgm:presLayoutVars>
          <dgm:chMax val="0"/>
          <dgm:chPref val="0"/>
          <dgm:bulletEnabled val="1"/>
        </dgm:presLayoutVars>
      </dgm:prSet>
      <dgm:spPr/>
      <dgm:t>
        <a:bodyPr/>
        <a:lstStyle/>
        <a:p>
          <a:endParaRPr lang="en-US"/>
        </a:p>
      </dgm:t>
    </dgm:pt>
    <dgm:pt modelId="{8248C513-7DBD-4A8E-8042-CB9EC96B3D17}" type="pres">
      <dgm:prSet presAssocID="{618C1A1C-9F7D-4A24-A78F-92C595F69EEC}" presName="sibTrans" presStyleCnt="0"/>
      <dgm:spPr/>
    </dgm:pt>
    <dgm:pt modelId="{7FBD2355-A47B-4983-9D0B-1C7A3B831744}" type="pres">
      <dgm:prSet presAssocID="{8877A4DE-0723-41B6-BCBA-9A0A0E5D5E92}" presName="composite" presStyleCnt="0"/>
      <dgm:spPr/>
    </dgm:pt>
    <dgm:pt modelId="{8E34CD35-130A-4716-AB50-AE2F7C78F976}" type="pres">
      <dgm:prSet presAssocID="{8877A4DE-0723-41B6-BCBA-9A0A0E5D5E92}" presName="FirstChild" presStyleLbl="revTx" presStyleIdx="4" presStyleCnt="6">
        <dgm:presLayoutVars>
          <dgm:chMax val="0"/>
          <dgm:chPref val="0"/>
          <dgm:bulletEnabled val="1"/>
        </dgm:presLayoutVars>
      </dgm:prSet>
      <dgm:spPr/>
      <dgm:t>
        <a:bodyPr/>
        <a:lstStyle/>
        <a:p>
          <a:endParaRPr lang="en-US"/>
        </a:p>
      </dgm:t>
    </dgm:pt>
    <dgm:pt modelId="{65AAF4F1-6DE3-4907-8CA1-3A76D01CD629}" type="pres">
      <dgm:prSet presAssocID="{8877A4DE-0723-41B6-BCBA-9A0A0E5D5E92}" presName="Parent" presStyleLbl="alignNode1" presStyleIdx="2" presStyleCnt="3" custScaleX="100265" custLinFactNeighborX="-372" custLinFactNeighborY="-5297">
        <dgm:presLayoutVars>
          <dgm:chMax val="3"/>
          <dgm:chPref val="3"/>
          <dgm:bulletEnabled val="1"/>
        </dgm:presLayoutVars>
      </dgm:prSet>
      <dgm:spPr/>
      <dgm:t>
        <a:bodyPr/>
        <a:lstStyle/>
        <a:p>
          <a:endParaRPr lang="en-US"/>
        </a:p>
      </dgm:t>
    </dgm:pt>
    <dgm:pt modelId="{9DC5527B-CCB2-4A27-BC1A-45B2095565BE}" type="pres">
      <dgm:prSet presAssocID="{8877A4DE-0723-41B6-BCBA-9A0A0E5D5E92}" presName="Accent" presStyleLbl="parChTrans1D1" presStyleIdx="2" presStyleCnt="3"/>
      <dgm:spPr/>
    </dgm:pt>
    <dgm:pt modelId="{5EB36EEF-5512-4E5A-A61D-296FCCACBB9A}" type="pres">
      <dgm:prSet presAssocID="{8877A4DE-0723-41B6-BCBA-9A0A0E5D5E92}" presName="Child" presStyleLbl="revTx" presStyleIdx="5" presStyleCnt="6">
        <dgm:presLayoutVars>
          <dgm:chMax val="0"/>
          <dgm:chPref val="0"/>
          <dgm:bulletEnabled val="1"/>
        </dgm:presLayoutVars>
      </dgm:prSet>
      <dgm:spPr/>
      <dgm:t>
        <a:bodyPr/>
        <a:lstStyle/>
        <a:p>
          <a:endParaRPr lang="en-US"/>
        </a:p>
      </dgm:t>
    </dgm:pt>
  </dgm:ptLst>
  <dgm:cxnLst>
    <dgm:cxn modelId="{F95E9C9A-B75A-41F7-8280-3FCEF5EB75A8}" type="presOf" srcId="{558CD782-7AEC-402A-B054-7B0CF785922A}" destId="{8DEA6D03-99B6-429D-ABDE-22183E116825}" srcOrd="0" destOrd="0" presId="urn:microsoft.com/office/officeart/2011/layout/TabList"/>
    <dgm:cxn modelId="{6B272456-9D7D-4A46-9A44-6F0EC5B09614}" srcId="{0102C13B-37CC-4A11-9AD7-2D571668E3A7}" destId="{1194B613-057D-49EA-B285-69D6CC3C0193}" srcOrd="2" destOrd="0" parTransId="{E8F7E110-EE29-4545-8275-7AE7B209736D}" sibTransId="{9163CE36-4296-4389-B65D-2320CB44577C}"/>
    <dgm:cxn modelId="{D8F72CFC-4F1A-49A7-8799-E99BBA4F0ABC}" srcId="{C7CBDBF1-641F-47C5-82BE-359054B64237}" destId="{0102C13B-37CC-4A11-9AD7-2D571668E3A7}" srcOrd="0" destOrd="0" parTransId="{358B96CA-235D-4E07-9FE6-73707F8B2305}" sibTransId="{AA1B9983-95E7-47AF-A59E-F94318676E4B}"/>
    <dgm:cxn modelId="{C1F61A15-304C-400C-A639-58FA1D3C3E52}" srcId="{46DFC01F-CE5A-4C9A-B081-BFC522A24CA0}" destId="{558CD782-7AEC-402A-B054-7B0CF785922A}" srcOrd="1" destOrd="0" parTransId="{550AEF44-838F-4753-817D-1215DA3956BF}" sibTransId="{DF81B7D3-70C2-4E73-902D-B928C17F51A4}"/>
    <dgm:cxn modelId="{1EE267C2-2DAB-49F1-A04A-A339E39370BA}" type="presOf" srcId="{1E67C224-4BA1-4650-9F85-62410B605F7A}" destId="{BC56AD40-B5E9-4E4A-85EE-94C3838C671B}" srcOrd="0" destOrd="2" presId="urn:microsoft.com/office/officeart/2011/layout/TabList"/>
    <dgm:cxn modelId="{45D84B13-05BB-4279-8BEA-A927489A6606}" type="presOf" srcId="{F65F8B51-48BE-4EA0-9D80-7C9449F11315}" destId="{8DEA6D03-99B6-429D-ABDE-22183E116825}" srcOrd="0" destOrd="1" presId="urn:microsoft.com/office/officeart/2011/layout/TabList"/>
    <dgm:cxn modelId="{2026A18D-A25B-4D8E-8437-F5534DA42B7D}" type="presOf" srcId="{391BAD49-1D36-47C5-8C51-1F80844A5001}" destId="{8DEA6D03-99B6-429D-ABDE-22183E116825}" srcOrd="0" destOrd="4" presId="urn:microsoft.com/office/officeart/2011/layout/TabList"/>
    <dgm:cxn modelId="{E60DD60F-7AF1-40CD-A701-507722B13F33}" srcId="{46DFC01F-CE5A-4C9A-B081-BFC522A24CA0}" destId="{1F670B76-0201-4D9A-8A2B-A62F321DC8ED}" srcOrd="3" destOrd="0" parTransId="{56BAD64C-6011-4EE9-84EA-1AD5C4671E08}" sibTransId="{F4382787-9943-4C62-96C2-1BE46205B58F}"/>
    <dgm:cxn modelId="{CE7AD5CA-FD2E-42D5-B9AC-B3E3AEE1E430}" type="presOf" srcId="{1F670B76-0201-4D9A-8A2B-A62F321DC8ED}" destId="{8DEA6D03-99B6-429D-ABDE-22183E116825}" srcOrd="0" destOrd="2" presId="urn:microsoft.com/office/officeart/2011/layout/TabList"/>
    <dgm:cxn modelId="{68316E76-155D-4D14-BFEA-D7F1E4AFDF9D}" type="presOf" srcId="{71333B4F-199E-451B-A3EA-6C86CE8D9F8F}" destId="{5EB36EEF-5512-4E5A-A61D-296FCCACBB9A}" srcOrd="0" destOrd="1" presId="urn:microsoft.com/office/officeart/2011/layout/TabList"/>
    <dgm:cxn modelId="{13A0E51A-0197-464A-81C4-72230A44EAE7}" srcId="{46DFC01F-CE5A-4C9A-B081-BFC522A24CA0}" destId="{56AF4980-D9A5-4EB9-A461-B7E4C03CE5AF}" srcOrd="4" destOrd="0" parTransId="{66CD7500-7982-4E9E-B2FA-D3452E5BC961}" sibTransId="{455C6CCC-A976-453C-AC7C-3A7BD26E0BCF}"/>
    <dgm:cxn modelId="{78F7C7AA-E297-4F7C-86C1-6584EF5575C5}" type="presOf" srcId="{544CEF1E-67F9-4012-9F94-03B9EF8067E1}" destId="{BC56AD40-B5E9-4E4A-85EE-94C3838C671B}" srcOrd="0" destOrd="0" presId="urn:microsoft.com/office/officeart/2011/layout/TabList"/>
    <dgm:cxn modelId="{E3DF9AA0-3CFF-4C94-ACAA-75263C34F72D}" srcId="{46DFC01F-CE5A-4C9A-B081-BFC522A24CA0}" destId="{F65F8B51-48BE-4EA0-9D80-7C9449F11315}" srcOrd="2" destOrd="0" parTransId="{D21234A7-5393-4C99-B4C7-B52BC9FC6AE5}" sibTransId="{E14D14ED-EE3C-4D63-BBFF-336527A0391B}"/>
    <dgm:cxn modelId="{CB6E3DD8-E7E1-492C-B865-C5A700CC7EB6}" type="presOf" srcId="{05CA4911-5F97-4367-B057-196FBA6EFC90}" destId="{288E1498-3436-4DBF-A1E3-432520D3ED82}" srcOrd="0" destOrd="0" presId="urn:microsoft.com/office/officeart/2011/layout/TabList"/>
    <dgm:cxn modelId="{9BFE0979-4D8C-4F85-8930-D7D50669DC67}" srcId="{8877A4DE-0723-41B6-BCBA-9A0A0E5D5E92}" destId="{4F1DE653-F695-4C32-AF5E-98DDA2F22452}" srcOrd="0" destOrd="0" parTransId="{E6B6CC67-D921-409E-A7E9-C67CC7A86425}" sibTransId="{CB9C7CB3-6955-4B28-A3EE-0C26915036A9}"/>
    <dgm:cxn modelId="{629EC2E9-ADC9-4F91-B208-B73531E01905}" type="presOf" srcId="{C7CBDBF1-641F-47C5-82BE-359054B64237}" destId="{7720599B-55DF-40FC-A37B-A542EE779DF6}" srcOrd="0" destOrd="0" presId="urn:microsoft.com/office/officeart/2011/layout/TabList"/>
    <dgm:cxn modelId="{F4E9D6C3-1D26-4601-8F76-87CA88E40876}" type="presOf" srcId="{8877A4DE-0723-41B6-BCBA-9A0A0E5D5E92}" destId="{65AAF4F1-6DE3-4907-8CA1-3A76D01CD629}" srcOrd="0" destOrd="0" presId="urn:microsoft.com/office/officeart/2011/layout/TabList"/>
    <dgm:cxn modelId="{849C94B1-E524-4DFD-B218-E2405444D4AF}" srcId="{46DFC01F-CE5A-4C9A-B081-BFC522A24CA0}" destId="{391BAD49-1D36-47C5-8C51-1F80844A5001}" srcOrd="5" destOrd="0" parTransId="{8A023695-5DAE-4250-85D7-AB3542707C11}" sibTransId="{1AD0BFBB-1261-4F2D-B870-F4D71F4B8E1B}"/>
    <dgm:cxn modelId="{F2A97E1D-7210-41D9-9F3D-9D83F6C024A8}" srcId="{8877A4DE-0723-41B6-BCBA-9A0A0E5D5E92}" destId="{EF4E1509-23D0-4602-AB14-9977E0EF6ADF}" srcOrd="1" destOrd="0" parTransId="{BFD3A3B9-2F5F-49D1-9E30-55D55D982A6F}" sibTransId="{55DD0870-3FFC-4792-9E3D-8379DB1CC464}"/>
    <dgm:cxn modelId="{09BB2D95-061A-4A36-8921-8B151CFEB146}" type="presOf" srcId="{46DFC01F-CE5A-4C9A-B081-BFC522A24CA0}" destId="{144FAD0F-631C-4673-8CFA-B0A87865CC5C}" srcOrd="0" destOrd="0" presId="urn:microsoft.com/office/officeart/2011/layout/TabList"/>
    <dgm:cxn modelId="{514F3361-ED4B-41C0-A0E8-358BD3C0E210}" srcId="{0102C13B-37CC-4A11-9AD7-2D571668E3A7}" destId="{1E67C224-4BA1-4650-9F85-62410B605F7A}" srcOrd="3" destOrd="0" parTransId="{E0BDD0D3-C027-412E-9A2B-9DBD960514C9}" sibTransId="{2109A93D-F7EF-46FE-A8C7-7DC8D2C9991F}"/>
    <dgm:cxn modelId="{AA130F48-F464-4EEC-AC75-A665CBD91B70}" srcId="{0102C13B-37CC-4A11-9AD7-2D571668E3A7}" destId="{ED325047-FDED-4701-B4CA-0FAF53F32855}" srcOrd="0" destOrd="0" parTransId="{26DA86F5-5607-46B0-963B-DA61AA07693D}" sibTransId="{571A7D10-D779-4378-8C57-A8EC29CB5D52}"/>
    <dgm:cxn modelId="{6857EE90-EA7C-4528-9623-D1E5535CCE8E}" srcId="{C7CBDBF1-641F-47C5-82BE-359054B64237}" destId="{8877A4DE-0723-41B6-BCBA-9A0A0E5D5E92}" srcOrd="2" destOrd="0" parTransId="{6FEB814A-64D0-4FAB-8C73-0AED43436EAC}" sibTransId="{9862F8C4-4DFC-4863-B0FC-759BEF6BA595}"/>
    <dgm:cxn modelId="{175C7CD7-7126-4511-867F-226D7E1CD658}" type="presOf" srcId="{ED325047-FDED-4701-B4CA-0FAF53F32855}" destId="{5C668218-19EC-45C5-A0EB-F91B08DE5505}" srcOrd="0" destOrd="0" presId="urn:microsoft.com/office/officeart/2011/layout/TabList"/>
    <dgm:cxn modelId="{32363E0B-1021-4332-A595-A10CD2CB2E29}" srcId="{8877A4DE-0723-41B6-BCBA-9A0A0E5D5E92}" destId="{71333B4F-199E-451B-A3EA-6C86CE8D9F8F}" srcOrd="2" destOrd="0" parTransId="{79112C07-F33D-4EDC-A344-A788E0B81CDF}" sibTransId="{0FD27130-68CE-45CD-A535-057EC91B892C}"/>
    <dgm:cxn modelId="{E45F5669-0AA2-4D9D-A95E-7CCE8839D197}" srcId="{C7CBDBF1-641F-47C5-82BE-359054B64237}" destId="{46DFC01F-CE5A-4C9A-B081-BFC522A24CA0}" srcOrd="1" destOrd="0" parTransId="{1E91BF17-CE57-4339-8966-ABD62A6FDA75}" sibTransId="{618C1A1C-9F7D-4A24-A78F-92C595F69EEC}"/>
    <dgm:cxn modelId="{7D98631B-DDA9-4CF3-8BC1-B5818E77C3DA}" type="presOf" srcId="{56AF4980-D9A5-4EB9-A461-B7E4C03CE5AF}" destId="{8DEA6D03-99B6-429D-ABDE-22183E116825}" srcOrd="0" destOrd="3" presId="urn:microsoft.com/office/officeart/2011/layout/TabList"/>
    <dgm:cxn modelId="{96BBFF8E-221D-47E1-8153-9C05437E05FC}" type="presOf" srcId="{EF4E1509-23D0-4602-AB14-9977E0EF6ADF}" destId="{5EB36EEF-5512-4E5A-A61D-296FCCACBB9A}" srcOrd="0" destOrd="0" presId="urn:microsoft.com/office/officeart/2011/layout/TabList"/>
    <dgm:cxn modelId="{CF417A99-E528-4529-A523-2842777C16FE}" type="presOf" srcId="{0102C13B-37CC-4A11-9AD7-2D571668E3A7}" destId="{6D5F4794-E543-49BA-B421-34E8ACA193B0}" srcOrd="0" destOrd="0" presId="urn:microsoft.com/office/officeart/2011/layout/TabList"/>
    <dgm:cxn modelId="{70FD4D96-3E9C-4FD7-8547-3365D2F25AB6}" type="presOf" srcId="{4F1DE653-F695-4C32-AF5E-98DDA2F22452}" destId="{8E34CD35-130A-4716-AB50-AE2F7C78F976}" srcOrd="0" destOrd="0" presId="urn:microsoft.com/office/officeart/2011/layout/TabList"/>
    <dgm:cxn modelId="{5FE92C83-CE4C-4FD7-ACBF-2A3B27249845}" srcId="{46DFC01F-CE5A-4C9A-B081-BFC522A24CA0}" destId="{05CA4911-5F97-4367-B057-196FBA6EFC90}" srcOrd="0" destOrd="0" parTransId="{7E4BC9EC-219E-4D1B-9760-71B9C163DA7B}" sibTransId="{9E23B727-C515-4EFE-9743-88DC740FDCEC}"/>
    <dgm:cxn modelId="{00E377E9-D6EE-4825-A503-2C06DD4227B0}" srcId="{0102C13B-37CC-4A11-9AD7-2D571668E3A7}" destId="{544CEF1E-67F9-4012-9F94-03B9EF8067E1}" srcOrd="1" destOrd="0" parTransId="{3B90992E-A8F5-4E43-B63D-DB9019F3C70F}" sibTransId="{89F451EF-BAC5-49CB-BD6E-DA20DF90B47E}"/>
    <dgm:cxn modelId="{90AA151E-9785-4CF8-8AB0-5BA3D3145D16}" type="presOf" srcId="{1194B613-057D-49EA-B285-69D6CC3C0193}" destId="{BC56AD40-B5E9-4E4A-85EE-94C3838C671B}" srcOrd="0" destOrd="1" presId="urn:microsoft.com/office/officeart/2011/layout/TabList"/>
    <dgm:cxn modelId="{9E7C3C36-AE4B-414B-A212-EEC40C17E36A}" type="presParOf" srcId="{7720599B-55DF-40FC-A37B-A542EE779DF6}" destId="{1AAE058A-E70A-49E9-B578-26C28D3203FB}" srcOrd="0" destOrd="0" presId="urn:microsoft.com/office/officeart/2011/layout/TabList"/>
    <dgm:cxn modelId="{82180F63-8789-475A-82F9-6C01C14EE653}" type="presParOf" srcId="{1AAE058A-E70A-49E9-B578-26C28D3203FB}" destId="{5C668218-19EC-45C5-A0EB-F91B08DE5505}" srcOrd="0" destOrd="0" presId="urn:microsoft.com/office/officeart/2011/layout/TabList"/>
    <dgm:cxn modelId="{4D4725DE-A992-46C8-A9D6-C6B479F3CE94}" type="presParOf" srcId="{1AAE058A-E70A-49E9-B578-26C28D3203FB}" destId="{6D5F4794-E543-49BA-B421-34E8ACA193B0}" srcOrd="1" destOrd="0" presId="urn:microsoft.com/office/officeart/2011/layout/TabList"/>
    <dgm:cxn modelId="{8FDE929F-5995-4852-9A99-D5EFBC868A38}" type="presParOf" srcId="{1AAE058A-E70A-49E9-B578-26C28D3203FB}" destId="{8AB26E97-584A-4207-899C-98769897AE20}" srcOrd="2" destOrd="0" presId="urn:microsoft.com/office/officeart/2011/layout/TabList"/>
    <dgm:cxn modelId="{270F66A5-CAB9-4EEC-AD4F-AECC4CE734DA}" type="presParOf" srcId="{7720599B-55DF-40FC-A37B-A542EE779DF6}" destId="{BC56AD40-B5E9-4E4A-85EE-94C3838C671B}" srcOrd="1" destOrd="0" presId="urn:microsoft.com/office/officeart/2011/layout/TabList"/>
    <dgm:cxn modelId="{9FF41377-5C89-4797-8D3B-78C1BF7CF0BF}" type="presParOf" srcId="{7720599B-55DF-40FC-A37B-A542EE779DF6}" destId="{D8D4288C-96CB-4DC5-8FF6-3A3C0CC51B59}" srcOrd="2" destOrd="0" presId="urn:microsoft.com/office/officeart/2011/layout/TabList"/>
    <dgm:cxn modelId="{26D8C9DC-8DDD-49D2-B158-5E64E05B2883}" type="presParOf" srcId="{7720599B-55DF-40FC-A37B-A542EE779DF6}" destId="{3C9A55D7-0681-4A9A-931D-CF2E231CDCF5}" srcOrd="3" destOrd="0" presId="urn:microsoft.com/office/officeart/2011/layout/TabList"/>
    <dgm:cxn modelId="{B7AF8F41-05E8-4D85-9883-398C1118689D}" type="presParOf" srcId="{3C9A55D7-0681-4A9A-931D-CF2E231CDCF5}" destId="{288E1498-3436-4DBF-A1E3-432520D3ED82}" srcOrd="0" destOrd="0" presId="urn:microsoft.com/office/officeart/2011/layout/TabList"/>
    <dgm:cxn modelId="{C7E3D9CB-11E8-4DEB-B6AD-39AF21A976E9}" type="presParOf" srcId="{3C9A55D7-0681-4A9A-931D-CF2E231CDCF5}" destId="{144FAD0F-631C-4673-8CFA-B0A87865CC5C}" srcOrd="1" destOrd="0" presId="urn:microsoft.com/office/officeart/2011/layout/TabList"/>
    <dgm:cxn modelId="{C92E9BC2-A27D-4D07-8C77-D5F9283E1A1F}" type="presParOf" srcId="{3C9A55D7-0681-4A9A-931D-CF2E231CDCF5}" destId="{5C7EFD91-46D1-436A-AED2-A483799F162F}" srcOrd="2" destOrd="0" presId="urn:microsoft.com/office/officeart/2011/layout/TabList"/>
    <dgm:cxn modelId="{8C4563D5-8FFF-4140-AA67-A99DDC118DCF}" type="presParOf" srcId="{7720599B-55DF-40FC-A37B-A542EE779DF6}" destId="{8DEA6D03-99B6-429D-ABDE-22183E116825}" srcOrd="4" destOrd="0" presId="urn:microsoft.com/office/officeart/2011/layout/TabList"/>
    <dgm:cxn modelId="{945F25D4-F5DE-40DD-89F9-D81598BFAA1F}" type="presParOf" srcId="{7720599B-55DF-40FC-A37B-A542EE779DF6}" destId="{8248C513-7DBD-4A8E-8042-CB9EC96B3D17}" srcOrd="5" destOrd="0" presId="urn:microsoft.com/office/officeart/2011/layout/TabList"/>
    <dgm:cxn modelId="{E6A52F69-BACA-44CF-9F54-84F9E3EB1D9E}" type="presParOf" srcId="{7720599B-55DF-40FC-A37B-A542EE779DF6}" destId="{7FBD2355-A47B-4983-9D0B-1C7A3B831744}" srcOrd="6" destOrd="0" presId="urn:microsoft.com/office/officeart/2011/layout/TabList"/>
    <dgm:cxn modelId="{78EAE9EF-EB78-4D7E-A6EB-B7009943AC7D}" type="presParOf" srcId="{7FBD2355-A47B-4983-9D0B-1C7A3B831744}" destId="{8E34CD35-130A-4716-AB50-AE2F7C78F976}" srcOrd="0" destOrd="0" presId="urn:microsoft.com/office/officeart/2011/layout/TabList"/>
    <dgm:cxn modelId="{C629C6FE-F90A-4678-A0A9-8C5D2DF0BFDA}" type="presParOf" srcId="{7FBD2355-A47B-4983-9D0B-1C7A3B831744}" destId="{65AAF4F1-6DE3-4907-8CA1-3A76D01CD629}" srcOrd="1" destOrd="0" presId="urn:microsoft.com/office/officeart/2011/layout/TabList"/>
    <dgm:cxn modelId="{D91A76A5-E507-489C-8566-21BE5F03A26C}" type="presParOf" srcId="{7FBD2355-A47B-4983-9D0B-1C7A3B831744}" destId="{9DC5527B-CCB2-4A27-BC1A-45B2095565BE}" srcOrd="2" destOrd="0" presId="urn:microsoft.com/office/officeart/2011/layout/TabList"/>
    <dgm:cxn modelId="{E4EB9D5E-05AF-4B54-9B54-4868EAD647AD}" type="presParOf" srcId="{7720599B-55DF-40FC-A37B-A542EE779DF6}" destId="{5EB36EEF-5512-4E5A-A61D-296FCCACBB9A}" srcOrd="7" destOrd="0" presId="urn:microsoft.com/office/officeart/2011/layout/Tab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B9FEBFA-05E8-4C91-852C-4C5054DF236A}"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95CDA097-07B9-4677-8E17-180175E60592}">
      <dgm:prSet phldrT="[Text]"/>
      <dgm:spPr/>
      <dgm:t>
        <a:bodyPr/>
        <a:lstStyle/>
        <a:p>
          <a:r>
            <a:rPr lang="en-US" dirty="0" smtClean="0"/>
            <a:t>Atomistic calculations</a:t>
          </a:r>
          <a:endParaRPr lang="en-US" dirty="0"/>
        </a:p>
      </dgm:t>
    </dgm:pt>
    <dgm:pt modelId="{D01C413B-3997-4F40-B0EA-A50728A451A9}" type="parTrans" cxnId="{9D81CC93-BA74-4296-BBE2-92E1A88A88F9}">
      <dgm:prSet/>
      <dgm:spPr/>
      <dgm:t>
        <a:bodyPr/>
        <a:lstStyle/>
        <a:p>
          <a:endParaRPr lang="en-US"/>
        </a:p>
      </dgm:t>
    </dgm:pt>
    <dgm:pt modelId="{943EF42E-C09A-477C-9C6A-3DEC1153C53B}" type="sibTrans" cxnId="{9D81CC93-BA74-4296-BBE2-92E1A88A88F9}">
      <dgm:prSet/>
      <dgm:spPr/>
      <dgm:t>
        <a:bodyPr/>
        <a:lstStyle/>
        <a:p>
          <a:endParaRPr lang="en-US"/>
        </a:p>
      </dgm:t>
    </dgm:pt>
    <dgm:pt modelId="{CFDC1D3C-2CE4-4B07-9602-D21D52710D6E}" type="asst">
      <dgm:prSet phldrT="[Text]"/>
      <dgm:spPr/>
      <dgm:t>
        <a:bodyPr/>
        <a:lstStyle/>
        <a:p>
          <a:r>
            <a:rPr lang="en-US" dirty="0" smtClean="0"/>
            <a:t>Quantum mechanics</a:t>
          </a:r>
          <a:endParaRPr lang="en-US" dirty="0"/>
        </a:p>
      </dgm:t>
    </dgm:pt>
    <dgm:pt modelId="{C4719857-176D-430E-B89A-4125A3670666}" type="parTrans" cxnId="{86CEAA7C-F624-4D2F-BB08-953BF40F2D09}">
      <dgm:prSet/>
      <dgm:spPr/>
      <dgm:t>
        <a:bodyPr/>
        <a:lstStyle/>
        <a:p>
          <a:endParaRPr lang="en-US"/>
        </a:p>
      </dgm:t>
    </dgm:pt>
    <dgm:pt modelId="{D666EDDC-BFC4-4100-8046-F39986454C7A}" type="sibTrans" cxnId="{86CEAA7C-F624-4D2F-BB08-953BF40F2D09}">
      <dgm:prSet/>
      <dgm:spPr/>
      <dgm:t>
        <a:bodyPr/>
        <a:lstStyle/>
        <a:p>
          <a:endParaRPr lang="en-US"/>
        </a:p>
      </dgm:t>
    </dgm:pt>
    <dgm:pt modelId="{9D1FEAE1-64A1-419A-9331-41597B78D2ED}" type="asst">
      <dgm:prSet phldrT="[Text]"/>
      <dgm:spPr/>
      <dgm:t>
        <a:bodyPr/>
        <a:lstStyle/>
        <a:p>
          <a:r>
            <a:rPr lang="en-US" dirty="0" smtClean="0"/>
            <a:t>Classical (molecular) mechanics</a:t>
          </a:r>
          <a:endParaRPr lang="en-US" dirty="0"/>
        </a:p>
      </dgm:t>
    </dgm:pt>
    <dgm:pt modelId="{51EFA2AA-DD18-4CBA-AC87-0136BD1A37CB}" type="parTrans" cxnId="{C8BA5A9C-2998-487C-A4AB-BC693946972B}">
      <dgm:prSet/>
      <dgm:spPr/>
      <dgm:t>
        <a:bodyPr/>
        <a:lstStyle/>
        <a:p>
          <a:endParaRPr lang="en-US"/>
        </a:p>
      </dgm:t>
    </dgm:pt>
    <dgm:pt modelId="{2C5BDC2C-9732-476F-9B7A-74D0B56C72D5}" type="sibTrans" cxnId="{C8BA5A9C-2998-487C-A4AB-BC693946972B}">
      <dgm:prSet/>
      <dgm:spPr/>
      <dgm:t>
        <a:bodyPr/>
        <a:lstStyle/>
        <a:p>
          <a:endParaRPr lang="en-US"/>
        </a:p>
      </dgm:t>
    </dgm:pt>
    <dgm:pt modelId="{2FA383BB-744C-497D-8F2E-37DDD035E442}" type="asst">
      <dgm:prSet phldrT="[Text]"/>
      <dgm:spPr/>
      <dgm:t>
        <a:bodyPr/>
        <a:lstStyle/>
        <a:p>
          <a:r>
            <a:rPr lang="en-US" dirty="0" err="1" smtClean="0"/>
            <a:t>Wavefunction</a:t>
          </a:r>
          <a:r>
            <a:rPr lang="en-US" dirty="0" smtClean="0"/>
            <a:t> based</a:t>
          </a:r>
          <a:endParaRPr lang="en-US" dirty="0"/>
        </a:p>
      </dgm:t>
    </dgm:pt>
    <dgm:pt modelId="{C203B814-AEDB-4FE4-85EF-B40A307916C1}" type="parTrans" cxnId="{094D0BC1-CE41-4995-A6A6-01880F2C0F72}">
      <dgm:prSet/>
      <dgm:spPr/>
      <dgm:t>
        <a:bodyPr/>
        <a:lstStyle/>
        <a:p>
          <a:endParaRPr lang="en-US"/>
        </a:p>
      </dgm:t>
    </dgm:pt>
    <dgm:pt modelId="{55F3CB7A-D073-4FD9-B596-FE6EFF1EE3B3}" type="sibTrans" cxnId="{094D0BC1-CE41-4995-A6A6-01880F2C0F72}">
      <dgm:prSet/>
      <dgm:spPr/>
      <dgm:t>
        <a:bodyPr/>
        <a:lstStyle/>
        <a:p>
          <a:endParaRPr lang="en-US"/>
        </a:p>
      </dgm:t>
    </dgm:pt>
    <dgm:pt modelId="{06CDADF7-18DF-42CE-A014-6EEC8764EA14}" type="asst">
      <dgm:prSet phldrT="[Text]"/>
      <dgm:spPr/>
      <dgm:t>
        <a:bodyPr/>
        <a:lstStyle/>
        <a:p>
          <a:r>
            <a:rPr lang="en-US" dirty="0" smtClean="0"/>
            <a:t>Electron density based</a:t>
          </a:r>
          <a:endParaRPr lang="en-US" dirty="0"/>
        </a:p>
      </dgm:t>
    </dgm:pt>
    <dgm:pt modelId="{0BE2C99B-D01C-4721-9B93-0E5161ABA138}" type="parTrans" cxnId="{C229D05B-5FE7-456A-9EE0-37386D84EF27}">
      <dgm:prSet/>
      <dgm:spPr/>
      <dgm:t>
        <a:bodyPr/>
        <a:lstStyle/>
        <a:p>
          <a:endParaRPr lang="en-US"/>
        </a:p>
      </dgm:t>
    </dgm:pt>
    <dgm:pt modelId="{A7569F02-9036-4231-AAAE-7DE1C8BF1133}" type="sibTrans" cxnId="{C229D05B-5FE7-456A-9EE0-37386D84EF27}">
      <dgm:prSet/>
      <dgm:spPr/>
      <dgm:t>
        <a:bodyPr/>
        <a:lstStyle/>
        <a:p>
          <a:endParaRPr lang="en-US"/>
        </a:p>
      </dgm:t>
    </dgm:pt>
    <dgm:pt modelId="{6FCBB175-88AC-46F0-ACFE-3A6890916B3F}" type="asst">
      <dgm:prSet phldrT="[Text]"/>
      <dgm:spPr/>
      <dgm:t>
        <a:bodyPr/>
        <a:lstStyle/>
        <a:p>
          <a:r>
            <a:rPr lang="en-US" dirty="0" smtClean="0"/>
            <a:t>MD </a:t>
          </a:r>
        </a:p>
        <a:p>
          <a:r>
            <a:rPr lang="en-US" dirty="0" smtClean="0"/>
            <a:t>force field methods</a:t>
          </a:r>
          <a:endParaRPr lang="en-US" dirty="0"/>
        </a:p>
      </dgm:t>
    </dgm:pt>
    <dgm:pt modelId="{4E6AEBCE-1C77-46A1-B827-FB5A42099745}" type="parTrans" cxnId="{0F818EC0-B2C4-4D10-97A8-4E278C99D343}">
      <dgm:prSet/>
      <dgm:spPr/>
      <dgm:t>
        <a:bodyPr/>
        <a:lstStyle/>
        <a:p>
          <a:endParaRPr lang="en-US"/>
        </a:p>
      </dgm:t>
    </dgm:pt>
    <dgm:pt modelId="{7C1D6EFF-94C5-43DE-B0CD-9604B3F54FDC}" type="sibTrans" cxnId="{0F818EC0-B2C4-4D10-97A8-4E278C99D343}">
      <dgm:prSet/>
      <dgm:spPr/>
      <dgm:t>
        <a:bodyPr/>
        <a:lstStyle/>
        <a:p>
          <a:endParaRPr lang="en-US"/>
        </a:p>
      </dgm:t>
    </dgm:pt>
    <dgm:pt modelId="{34ADBF7B-BA4E-4C4D-B418-3B54254BD43C}" type="asst">
      <dgm:prSet phldrT="[Text]"/>
      <dgm:spPr/>
      <dgm:t>
        <a:bodyPr/>
        <a:lstStyle/>
        <a:p>
          <a:r>
            <a:rPr lang="en-US" dirty="0" smtClean="0"/>
            <a:t>Coarse grained methods</a:t>
          </a:r>
          <a:endParaRPr lang="en-US" dirty="0"/>
        </a:p>
      </dgm:t>
    </dgm:pt>
    <dgm:pt modelId="{AF43077C-5423-428F-BB45-88810A9B43B2}" type="parTrans" cxnId="{F54ACBB3-D5EF-4869-8DB1-DD0103C1366E}">
      <dgm:prSet/>
      <dgm:spPr/>
      <dgm:t>
        <a:bodyPr/>
        <a:lstStyle/>
        <a:p>
          <a:endParaRPr lang="en-US"/>
        </a:p>
      </dgm:t>
    </dgm:pt>
    <dgm:pt modelId="{BB0C2853-B9D8-4897-A77B-6A20130B3C64}" type="sibTrans" cxnId="{F54ACBB3-D5EF-4869-8DB1-DD0103C1366E}">
      <dgm:prSet/>
      <dgm:spPr/>
      <dgm:t>
        <a:bodyPr/>
        <a:lstStyle/>
        <a:p>
          <a:endParaRPr lang="en-US"/>
        </a:p>
      </dgm:t>
    </dgm:pt>
    <dgm:pt modelId="{380E038B-480D-4329-82F8-259EB54BFAAC}" type="asst">
      <dgm:prSet phldrT="[Text]"/>
      <dgm:spPr/>
      <dgm:t>
        <a:bodyPr/>
        <a:lstStyle/>
        <a:p>
          <a:r>
            <a:rPr lang="en-US" dirty="0" err="1" smtClean="0"/>
            <a:t>Semiempiric</a:t>
          </a:r>
          <a:endParaRPr lang="en-US" dirty="0"/>
        </a:p>
      </dgm:t>
    </dgm:pt>
    <dgm:pt modelId="{D5A41985-9287-49F6-A3D9-66C38A16CE0E}" type="parTrans" cxnId="{764BBA05-184A-4C2B-80F2-C2E472C12231}">
      <dgm:prSet/>
      <dgm:spPr/>
      <dgm:t>
        <a:bodyPr/>
        <a:lstStyle/>
        <a:p>
          <a:endParaRPr lang="en-US"/>
        </a:p>
      </dgm:t>
    </dgm:pt>
    <dgm:pt modelId="{5B9F8459-1927-442C-9AC7-DC05FAEDDB54}" type="sibTrans" cxnId="{764BBA05-184A-4C2B-80F2-C2E472C12231}">
      <dgm:prSet/>
      <dgm:spPr/>
      <dgm:t>
        <a:bodyPr/>
        <a:lstStyle/>
        <a:p>
          <a:endParaRPr lang="en-US"/>
        </a:p>
      </dgm:t>
    </dgm:pt>
    <dgm:pt modelId="{34F7F35B-3742-4E16-9192-67C65AC16A6D}" type="asst">
      <dgm:prSet phldrT="[Text]"/>
      <dgm:spPr/>
      <dgm:t>
        <a:bodyPr/>
        <a:lstStyle/>
        <a:p>
          <a:r>
            <a:rPr lang="en-US" dirty="0" smtClean="0"/>
            <a:t>Hybrid methods</a:t>
          </a:r>
          <a:endParaRPr lang="en-US" dirty="0"/>
        </a:p>
      </dgm:t>
    </dgm:pt>
    <dgm:pt modelId="{99E7A627-6CFC-4B77-B232-B632914A7699}" type="parTrans" cxnId="{6597FC87-9D3B-411F-991B-F7C60DD4F55A}">
      <dgm:prSet/>
      <dgm:spPr/>
      <dgm:t>
        <a:bodyPr/>
        <a:lstStyle/>
        <a:p>
          <a:endParaRPr lang="en-US"/>
        </a:p>
      </dgm:t>
    </dgm:pt>
    <dgm:pt modelId="{BED89FED-668D-4FFB-8EE6-6F02D5180787}" type="sibTrans" cxnId="{6597FC87-9D3B-411F-991B-F7C60DD4F55A}">
      <dgm:prSet/>
      <dgm:spPr/>
      <dgm:t>
        <a:bodyPr/>
        <a:lstStyle/>
        <a:p>
          <a:endParaRPr lang="en-US"/>
        </a:p>
      </dgm:t>
    </dgm:pt>
    <dgm:pt modelId="{D5CC36A7-C169-4844-82BC-C59B2F87B7CF}" type="asst">
      <dgm:prSet phldrT="[Text]"/>
      <dgm:spPr/>
      <dgm:t>
        <a:bodyPr/>
        <a:lstStyle/>
        <a:p>
          <a:r>
            <a:rPr lang="en-US" dirty="0" smtClean="0"/>
            <a:t>QM/MM</a:t>
          </a:r>
          <a:endParaRPr lang="en-US" dirty="0"/>
        </a:p>
      </dgm:t>
    </dgm:pt>
    <dgm:pt modelId="{605BC0CE-CF74-41A6-A136-B9A50D720E69}" type="parTrans" cxnId="{CC422427-C5C9-4A7C-BAEF-1AA4833795E2}">
      <dgm:prSet/>
      <dgm:spPr/>
      <dgm:t>
        <a:bodyPr/>
        <a:lstStyle/>
        <a:p>
          <a:endParaRPr lang="en-US"/>
        </a:p>
      </dgm:t>
    </dgm:pt>
    <dgm:pt modelId="{963E526F-E522-4F61-846F-B94BEC4271BE}" type="sibTrans" cxnId="{CC422427-C5C9-4A7C-BAEF-1AA4833795E2}">
      <dgm:prSet/>
      <dgm:spPr/>
      <dgm:t>
        <a:bodyPr/>
        <a:lstStyle/>
        <a:p>
          <a:endParaRPr lang="en-US"/>
        </a:p>
      </dgm:t>
    </dgm:pt>
    <dgm:pt modelId="{B0EF5374-CA34-4754-9BFF-43DA341B2322}" type="asst">
      <dgm:prSet phldrT="[Text]"/>
      <dgm:spPr/>
      <dgm:t>
        <a:bodyPr/>
        <a:lstStyle/>
        <a:p>
          <a:r>
            <a:rPr lang="en-US" dirty="0" smtClean="0"/>
            <a:t>QM/SE</a:t>
          </a:r>
          <a:endParaRPr lang="en-US" dirty="0"/>
        </a:p>
      </dgm:t>
    </dgm:pt>
    <dgm:pt modelId="{DC818B19-07DA-496C-A137-D6EAA1AEA940}" type="parTrans" cxnId="{10DD8F5B-3093-4892-9DD4-5D6B617889AC}">
      <dgm:prSet/>
      <dgm:spPr/>
      <dgm:t>
        <a:bodyPr/>
        <a:lstStyle/>
        <a:p>
          <a:endParaRPr lang="en-US"/>
        </a:p>
      </dgm:t>
    </dgm:pt>
    <dgm:pt modelId="{BBDEF3B5-6B6C-42EE-ACE0-4179E3B8BE14}" type="sibTrans" cxnId="{10DD8F5B-3093-4892-9DD4-5D6B617889AC}">
      <dgm:prSet/>
      <dgm:spPr/>
      <dgm:t>
        <a:bodyPr/>
        <a:lstStyle/>
        <a:p>
          <a:endParaRPr lang="en-US"/>
        </a:p>
      </dgm:t>
    </dgm:pt>
    <dgm:pt modelId="{E8FE8B44-0649-48C4-8EC9-55808A297F65}" type="asst">
      <dgm:prSet phldrT="[Text]"/>
      <dgm:spPr/>
      <dgm:t>
        <a:bodyPr/>
        <a:lstStyle/>
        <a:p>
          <a:r>
            <a:rPr lang="en-US" dirty="0" smtClean="0"/>
            <a:t>SE/MM</a:t>
          </a:r>
          <a:endParaRPr lang="en-US" dirty="0"/>
        </a:p>
      </dgm:t>
    </dgm:pt>
    <dgm:pt modelId="{B95DF41C-DDA1-4C7B-AF25-1D8D770A9408}" type="parTrans" cxnId="{2F67ADDE-88F7-4A41-AEB1-1D1EA03CA70F}">
      <dgm:prSet/>
      <dgm:spPr/>
      <dgm:t>
        <a:bodyPr/>
        <a:lstStyle/>
        <a:p>
          <a:endParaRPr lang="en-US"/>
        </a:p>
      </dgm:t>
    </dgm:pt>
    <dgm:pt modelId="{53C3DEF3-C423-4F21-BDF6-F45CFFE34F11}" type="sibTrans" cxnId="{2F67ADDE-88F7-4A41-AEB1-1D1EA03CA70F}">
      <dgm:prSet/>
      <dgm:spPr/>
      <dgm:t>
        <a:bodyPr/>
        <a:lstStyle/>
        <a:p>
          <a:endParaRPr lang="en-US"/>
        </a:p>
      </dgm:t>
    </dgm:pt>
    <dgm:pt modelId="{7CCA7FEB-2574-4409-A04D-47CF73E6F844}" type="asst">
      <dgm:prSet phldrT="[Text]"/>
      <dgm:spPr/>
      <dgm:t>
        <a:bodyPr/>
        <a:lstStyle/>
        <a:p>
          <a:r>
            <a:rPr lang="en-US" dirty="0" smtClean="0"/>
            <a:t>HF, MP2, ADC, CCSD,</a:t>
          </a:r>
          <a:endParaRPr lang="en-US" dirty="0"/>
        </a:p>
      </dgm:t>
    </dgm:pt>
    <dgm:pt modelId="{F486AFCA-F647-420F-AEF9-2EC0399CC9E4}" type="parTrans" cxnId="{B4CF81DC-2F58-4EAE-86DA-5C0645DF1CE8}">
      <dgm:prSet/>
      <dgm:spPr/>
      <dgm:t>
        <a:bodyPr/>
        <a:lstStyle/>
        <a:p>
          <a:endParaRPr lang="en-US"/>
        </a:p>
      </dgm:t>
    </dgm:pt>
    <dgm:pt modelId="{3107E90C-7A51-45BB-97FD-D133AC67F91B}" type="sibTrans" cxnId="{B4CF81DC-2F58-4EAE-86DA-5C0645DF1CE8}">
      <dgm:prSet/>
      <dgm:spPr/>
      <dgm:t>
        <a:bodyPr/>
        <a:lstStyle/>
        <a:p>
          <a:endParaRPr lang="en-US"/>
        </a:p>
      </dgm:t>
    </dgm:pt>
    <dgm:pt modelId="{93FF7736-7C04-4645-8529-864CBD5B0505}" type="asst">
      <dgm:prSet phldrT="[Text]"/>
      <dgm:spPr/>
      <dgm:t>
        <a:bodyPr/>
        <a:lstStyle/>
        <a:p>
          <a:r>
            <a:rPr lang="en-US" dirty="0" smtClean="0"/>
            <a:t>DFT with numerous </a:t>
          </a:r>
          <a:r>
            <a:rPr lang="en-US" dirty="0" err="1" smtClean="0"/>
            <a:t>functionals</a:t>
          </a:r>
          <a:endParaRPr lang="en-US" dirty="0"/>
        </a:p>
      </dgm:t>
    </dgm:pt>
    <dgm:pt modelId="{054EBE15-E716-4FB3-B31D-9E6CC0233B5A}" type="parTrans" cxnId="{13A673DA-BD59-4E43-8652-BAAD98888C83}">
      <dgm:prSet/>
      <dgm:spPr/>
      <dgm:t>
        <a:bodyPr/>
        <a:lstStyle/>
        <a:p>
          <a:endParaRPr lang="en-US"/>
        </a:p>
      </dgm:t>
    </dgm:pt>
    <dgm:pt modelId="{392437DD-2275-4EEC-BAE4-09185762D984}" type="sibTrans" cxnId="{13A673DA-BD59-4E43-8652-BAAD98888C83}">
      <dgm:prSet/>
      <dgm:spPr/>
      <dgm:t>
        <a:bodyPr/>
        <a:lstStyle/>
        <a:p>
          <a:endParaRPr lang="en-US"/>
        </a:p>
      </dgm:t>
    </dgm:pt>
    <dgm:pt modelId="{1F180289-7917-4DE7-A99D-95865BBF78BF}" type="asst">
      <dgm:prSet phldrT="[Text]"/>
      <dgm:spPr/>
      <dgm:t>
        <a:bodyPr/>
        <a:lstStyle/>
        <a:p>
          <a:r>
            <a:rPr lang="en-US" dirty="0" err="1" smtClean="0"/>
            <a:t>Wavefunction</a:t>
          </a:r>
          <a:r>
            <a:rPr lang="en-US" dirty="0" smtClean="0"/>
            <a:t> based</a:t>
          </a:r>
          <a:endParaRPr lang="en-US" dirty="0"/>
        </a:p>
      </dgm:t>
    </dgm:pt>
    <dgm:pt modelId="{785195B8-0C53-4BF9-A58F-71FDB4F9C35A}" type="parTrans" cxnId="{79A0E25F-031D-4223-86CA-1A0271EDDEDD}">
      <dgm:prSet/>
      <dgm:spPr/>
      <dgm:t>
        <a:bodyPr/>
        <a:lstStyle/>
        <a:p>
          <a:endParaRPr lang="en-US"/>
        </a:p>
      </dgm:t>
    </dgm:pt>
    <dgm:pt modelId="{938C4177-C15C-4259-BF0D-0EE831B8DEF9}" type="sibTrans" cxnId="{79A0E25F-031D-4223-86CA-1A0271EDDEDD}">
      <dgm:prSet/>
      <dgm:spPr/>
      <dgm:t>
        <a:bodyPr/>
        <a:lstStyle/>
        <a:p>
          <a:endParaRPr lang="en-US"/>
        </a:p>
      </dgm:t>
    </dgm:pt>
    <dgm:pt modelId="{230290A0-111E-4D92-AEBB-96F22671765D}" type="asst">
      <dgm:prSet phldrT="[Text]"/>
      <dgm:spPr/>
      <dgm:t>
        <a:bodyPr/>
        <a:lstStyle/>
        <a:p>
          <a:r>
            <a:rPr lang="en-US" dirty="0" smtClean="0"/>
            <a:t>Electron density based</a:t>
          </a:r>
          <a:endParaRPr lang="en-US" dirty="0"/>
        </a:p>
      </dgm:t>
    </dgm:pt>
    <dgm:pt modelId="{3075072D-5E4F-417B-B29B-F9D715CE793D}" type="parTrans" cxnId="{DA9A8A8C-2DED-49C4-8E1F-54376E206A14}">
      <dgm:prSet/>
      <dgm:spPr/>
      <dgm:t>
        <a:bodyPr/>
        <a:lstStyle/>
        <a:p>
          <a:endParaRPr lang="en-US"/>
        </a:p>
      </dgm:t>
    </dgm:pt>
    <dgm:pt modelId="{4EF4D753-1312-4F99-A607-4952633829E4}" type="sibTrans" cxnId="{DA9A8A8C-2DED-49C4-8E1F-54376E206A14}">
      <dgm:prSet/>
      <dgm:spPr/>
      <dgm:t>
        <a:bodyPr/>
        <a:lstStyle/>
        <a:p>
          <a:endParaRPr lang="en-US"/>
        </a:p>
      </dgm:t>
    </dgm:pt>
    <dgm:pt modelId="{AD92ECBB-0E87-4258-85E4-C73B298F8083}" type="asst">
      <dgm:prSet phldrT="[Text]"/>
      <dgm:spPr/>
      <dgm:t>
        <a:bodyPr/>
        <a:lstStyle/>
        <a:p>
          <a:r>
            <a:rPr lang="en-US" dirty="0" smtClean="0"/>
            <a:t>AM family</a:t>
          </a:r>
          <a:endParaRPr lang="en-US" dirty="0"/>
        </a:p>
      </dgm:t>
    </dgm:pt>
    <dgm:pt modelId="{AF0728FD-428B-4B03-BEB2-B77465F28630}" type="parTrans" cxnId="{DC2809ED-B2AE-4E7F-BBFE-1D443ACC28EC}">
      <dgm:prSet/>
      <dgm:spPr/>
      <dgm:t>
        <a:bodyPr/>
        <a:lstStyle/>
        <a:p>
          <a:endParaRPr lang="en-US"/>
        </a:p>
      </dgm:t>
    </dgm:pt>
    <dgm:pt modelId="{172C14B1-0730-479E-A7A4-DF267159924C}" type="sibTrans" cxnId="{DC2809ED-B2AE-4E7F-BBFE-1D443ACC28EC}">
      <dgm:prSet/>
      <dgm:spPr/>
      <dgm:t>
        <a:bodyPr/>
        <a:lstStyle/>
        <a:p>
          <a:endParaRPr lang="en-US"/>
        </a:p>
      </dgm:t>
    </dgm:pt>
    <dgm:pt modelId="{F74C400A-CEA0-4953-9A46-D9AA53D56B8E}" type="asst">
      <dgm:prSet phldrT="[Text]"/>
      <dgm:spPr/>
      <dgm:t>
        <a:bodyPr/>
        <a:lstStyle/>
        <a:p>
          <a:r>
            <a:rPr lang="en-US" dirty="0" smtClean="0"/>
            <a:t>PM family</a:t>
          </a:r>
          <a:endParaRPr lang="en-US" dirty="0"/>
        </a:p>
      </dgm:t>
    </dgm:pt>
    <dgm:pt modelId="{2D319211-5761-4C5B-8FD5-CF75EC30C538}" type="parTrans" cxnId="{08D247B2-0D5A-4CC1-9437-5AE6E435827F}">
      <dgm:prSet/>
      <dgm:spPr/>
      <dgm:t>
        <a:bodyPr/>
        <a:lstStyle/>
        <a:p>
          <a:endParaRPr lang="en-US"/>
        </a:p>
      </dgm:t>
    </dgm:pt>
    <dgm:pt modelId="{DE1AF688-9CE9-4916-86E5-53E2DCFAFC82}" type="sibTrans" cxnId="{08D247B2-0D5A-4CC1-9437-5AE6E435827F}">
      <dgm:prSet/>
      <dgm:spPr/>
      <dgm:t>
        <a:bodyPr/>
        <a:lstStyle/>
        <a:p>
          <a:endParaRPr lang="en-US"/>
        </a:p>
      </dgm:t>
    </dgm:pt>
    <dgm:pt modelId="{4F7B37C1-48AF-4481-87FB-7CF9EC81E636}" type="asst">
      <dgm:prSet phldrT="[Text]"/>
      <dgm:spPr/>
      <dgm:t>
        <a:bodyPr/>
        <a:lstStyle/>
        <a:p>
          <a:r>
            <a:rPr lang="en-US" dirty="0" smtClean="0"/>
            <a:t>DFTB</a:t>
          </a:r>
          <a:endParaRPr lang="en-US" dirty="0"/>
        </a:p>
      </dgm:t>
    </dgm:pt>
    <dgm:pt modelId="{3AAAE02E-50B3-49A9-9F28-ABC5E1A0A330}" type="parTrans" cxnId="{30D5DC74-474F-4A17-B9F9-3DA42D450EB0}">
      <dgm:prSet/>
      <dgm:spPr/>
      <dgm:t>
        <a:bodyPr/>
        <a:lstStyle/>
        <a:p>
          <a:endParaRPr lang="en-US"/>
        </a:p>
      </dgm:t>
    </dgm:pt>
    <dgm:pt modelId="{C3A16C65-BF2E-4F29-B8ED-AE4D9E161104}" type="sibTrans" cxnId="{30D5DC74-474F-4A17-B9F9-3DA42D450EB0}">
      <dgm:prSet/>
      <dgm:spPr/>
      <dgm:t>
        <a:bodyPr/>
        <a:lstStyle/>
        <a:p>
          <a:endParaRPr lang="en-US"/>
        </a:p>
      </dgm:t>
    </dgm:pt>
    <dgm:pt modelId="{C7F216E3-3F9A-4DA7-808C-AD1A1334CBEC}" type="asst">
      <dgm:prSet phldrT="[Text]"/>
      <dgm:spPr/>
      <dgm:t>
        <a:bodyPr/>
        <a:lstStyle/>
        <a:p>
          <a:r>
            <a:rPr lang="en-US" dirty="0" err="1" smtClean="0"/>
            <a:t>xTB</a:t>
          </a:r>
          <a:endParaRPr lang="en-US" dirty="0"/>
        </a:p>
      </dgm:t>
    </dgm:pt>
    <dgm:pt modelId="{35CD8ACF-B246-4BDD-AD5B-32BB1C133EE6}" type="parTrans" cxnId="{22404BAA-8D01-474A-BAFF-F63C6D493ABF}">
      <dgm:prSet/>
      <dgm:spPr/>
      <dgm:t>
        <a:bodyPr/>
        <a:lstStyle/>
        <a:p>
          <a:endParaRPr lang="en-US"/>
        </a:p>
      </dgm:t>
    </dgm:pt>
    <dgm:pt modelId="{65501578-7584-41A1-9FE4-06D9E21B0943}" type="sibTrans" cxnId="{22404BAA-8D01-474A-BAFF-F63C6D493ABF}">
      <dgm:prSet/>
      <dgm:spPr/>
      <dgm:t>
        <a:bodyPr/>
        <a:lstStyle/>
        <a:p>
          <a:endParaRPr lang="en-US"/>
        </a:p>
      </dgm:t>
    </dgm:pt>
    <dgm:pt modelId="{06BBCB2D-4430-4A5F-91BA-07F74DA71A91}" type="asst">
      <dgm:prSet phldrT="[Text]"/>
      <dgm:spPr/>
      <dgm:t>
        <a:bodyPr/>
        <a:lstStyle/>
        <a:p>
          <a:r>
            <a:rPr lang="en-US" dirty="0" smtClean="0"/>
            <a:t>AMBER, CHARMM, OPLS, </a:t>
          </a:r>
          <a:r>
            <a:rPr lang="en-US" dirty="0" err="1" smtClean="0"/>
            <a:t>etc</a:t>
          </a:r>
          <a:endParaRPr lang="en-US" dirty="0"/>
        </a:p>
      </dgm:t>
    </dgm:pt>
    <dgm:pt modelId="{DF68B990-8625-4658-8E60-A759DC7F6018}" type="parTrans" cxnId="{EADA554F-9F1D-4C81-9917-BAEDB4B7EDB5}">
      <dgm:prSet/>
      <dgm:spPr/>
      <dgm:t>
        <a:bodyPr/>
        <a:lstStyle/>
        <a:p>
          <a:endParaRPr lang="en-US"/>
        </a:p>
      </dgm:t>
    </dgm:pt>
    <dgm:pt modelId="{369F2A8E-27F7-438F-8EA1-DCD886A5A073}" type="sibTrans" cxnId="{EADA554F-9F1D-4C81-9917-BAEDB4B7EDB5}">
      <dgm:prSet/>
      <dgm:spPr/>
      <dgm:t>
        <a:bodyPr/>
        <a:lstStyle/>
        <a:p>
          <a:endParaRPr lang="en-US"/>
        </a:p>
      </dgm:t>
    </dgm:pt>
    <dgm:pt modelId="{136C1031-8FE7-4C49-98F9-9484CDE39C8F}" type="pres">
      <dgm:prSet presAssocID="{CB9FEBFA-05E8-4C91-852C-4C5054DF236A}" presName="hierChild1" presStyleCnt="0">
        <dgm:presLayoutVars>
          <dgm:chPref val="1"/>
          <dgm:dir/>
          <dgm:animOne val="branch"/>
          <dgm:animLvl val="lvl"/>
          <dgm:resizeHandles/>
        </dgm:presLayoutVars>
      </dgm:prSet>
      <dgm:spPr/>
      <dgm:t>
        <a:bodyPr/>
        <a:lstStyle/>
        <a:p>
          <a:endParaRPr lang="en-US"/>
        </a:p>
      </dgm:t>
    </dgm:pt>
    <dgm:pt modelId="{DFED1FC0-E332-4ED7-A297-E035CE91C2EC}" type="pres">
      <dgm:prSet presAssocID="{95CDA097-07B9-4677-8E17-180175E60592}" presName="hierRoot1" presStyleCnt="0"/>
      <dgm:spPr/>
    </dgm:pt>
    <dgm:pt modelId="{DCE667EA-0EDD-4889-8A2C-1F6ACB0BABCF}" type="pres">
      <dgm:prSet presAssocID="{95CDA097-07B9-4677-8E17-180175E60592}" presName="composite" presStyleCnt="0"/>
      <dgm:spPr/>
    </dgm:pt>
    <dgm:pt modelId="{661252F8-80CC-4AC4-9E9A-9B5D89C319E5}" type="pres">
      <dgm:prSet presAssocID="{95CDA097-07B9-4677-8E17-180175E60592}" presName="background" presStyleLbl="node0" presStyleIdx="0" presStyleCnt="1"/>
      <dgm:spPr/>
    </dgm:pt>
    <dgm:pt modelId="{9DAE2F21-FAFF-4AE6-9883-E83930FF07EE}" type="pres">
      <dgm:prSet presAssocID="{95CDA097-07B9-4677-8E17-180175E60592}" presName="text" presStyleLbl="fgAcc0" presStyleIdx="0" presStyleCnt="1">
        <dgm:presLayoutVars>
          <dgm:chPref val="3"/>
        </dgm:presLayoutVars>
      </dgm:prSet>
      <dgm:spPr/>
      <dgm:t>
        <a:bodyPr/>
        <a:lstStyle/>
        <a:p>
          <a:endParaRPr lang="en-US"/>
        </a:p>
      </dgm:t>
    </dgm:pt>
    <dgm:pt modelId="{6E170C52-E8CA-46ED-90FE-F1524E874274}" type="pres">
      <dgm:prSet presAssocID="{95CDA097-07B9-4677-8E17-180175E60592}" presName="hierChild2" presStyleCnt="0"/>
      <dgm:spPr/>
    </dgm:pt>
    <dgm:pt modelId="{CF6C6010-D780-4ECC-AEC6-67CC468F1945}" type="pres">
      <dgm:prSet presAssocID="{C4719857-176D-430E-B89A-4125A3670666}" presName="Name10" presStyleLbl="parChTrans1D2" presStyleIdx="0" presStyleCnt="3"/>
      <dgm:spPr/>
      <dgm:t>
        <a:bodyPr/>
        <a:lstStyle/>
        <a:p>
          <a:endParaRPr lang="en-US"/>
        </a:p>
      </dgm:t>
    </dgm:pt>
    <dgm:pt modelId="{1906BD7E-FA73-4171-9F7D-656D3A5DB4C0}" type="pres">
      <dgm:prSet presAssocID="{CFDC1D3C-2CE4-4B07-9602-D21D52710D6E}" presName="hierRoot2" presStyleCnt="0"/>
      <dgm:spPr/>
    </dgm:pt>
    <dgm:pt modelId="{ECE02711-D60C-42BB-BAFC-3735C5164011}" type="pres">
      <dgm:prSet presAssocID="{CFDC1D3C-2CE4-4B07-9602-D21D52710D6E}" presName="composite2" presStyleCnt="0"/>
      <dgm:spPr/>
    </dgm:pt>
    <dgm:pt modelId="{4BC61613-174A-42D5-AB60-AE16464CC3E3}" type="pres">
      <dgm:prSet presAssocID="{CFDC1D3C-2CE4-4B07-9602-D21D52710D6E}" presName="background2" presStyleLbl="asst1" presStyleIdx="0" presStyleCnt="20"/>
      <dgm:spPr/>
    </dgm:pt>
    <dgm:pt modelId="{24370471-EF1C-465F-9445-AAE42CA5ED0A}" type="pres">
      <dgm:prSet presAssocID="{CFDC1D3C-2CE4-4B07-9602-D21D52710D6E}" presName="text2" presStyleLbl="fgAcc2" presStyleIdx="0" presStyleCnt="3">
        <dgm:presLayoutVars>
          <dgm:chPref val="3"/>
        </dgm:presLayoutVars>
      </dgm:prSet>
      <dgm:spPr/>
      <dgm:t>
        <a:bodyPr/>
        <a:lstStyle/>
        <a:p>
          <a:endParaRPr lang="en-US"/>
        </a:p>
      </dgm:t>
    </dgm:pt>
    <dgm:pt modelId="{2EDC44EF-6FA8-40FE-B6B1-4A53A005046F}" type="pres">
      <dgm:prSet presAssocID="{CFDC1D3C-2CE4-4B07-9602-D21D52710D6E}" presName="hierChild3" presStyleCnt="0"/>
      <dgm:spPr/>
    </dgm:pt>
    <dgm:pt modelId="{5E121D5F-CAC9-46F6-9FB1-28EC340ECFDD}" type="pres">
      <dgm:prSet presAssocID="{C203B814-AEDB-4FE4-85EF-B40A307916C1}" presName="Name17" presStyleLbl="parChTrans1D3" presStyleIdx="0" presStyleCnt="8"/>
      <dgm:spPr/>
      <dgm:t>
        <a:bodyPr/>
        <a:lstStyle/>
        <a:p>
          <a:endParaRPr lang="en-US"/>
        </a:p>
      </dgm:t>
    </dgm:pt>
    <dgm:pt modelId="{5E596868-F49D-40E5-AC9D-650D937BE851}" type="pres">
      <dgm:prSet presAssocID="{2FA383BB-744C-497D-8F2E-37DDD035E442}" presName="hierRoot3" presStyleCnt="0"/>
      <dgm:spPr/>
    </dgm:pt>
    <dgm:pt modelId="{8B73E198-1022-4204-8B22-99131584023F}" type="pres">
      <dgm:prSet presAssocID="{2FA383BB-744C-497D-8F2E-37DDD035E442}" presName="composite3" presStyleCnt="0"/>
      <dgm:spPr/>
    </dgm:pt>
    <dgm:pt modelId="{7BA5C5BB-E0A7-4E6C-A533-0EF3D0C8DC70}" type="pres">
      <dgm:prSet presAssocID="{2FA383BB-744C-497D-8F2E-37DDD035E442}" presName="background3" presStyleLbl="asst1" presStyleIdx="1" presStyleCnt="20"/>
      <dgm:spPr/>
    </dgm:pt>
    <dgm:pt modelId="{E3BE11BB-1B67-4B53-AEAE-9DCFE94E8746}" type="pres">
      <dgm:prSet presAssocID="{2FA383BB-744C-497D-8F2E-37DDD035E442}" presName="text3" presStyleLbl="fgAcc3" presStyleIdx="0" presStyleCnt="8">
        <dgm:presLayoutVars>
          <dgm:chPref val="3"/>
        </dgm:presLayoutVars>
      </dgm:prSet>
      <dgm:spPr/>
      <dgm:t>
        <a:bodyPr/>
        <a:lstStyle/>
        <a:p>
          <a:endParaRPr lang="en-US"/>
        </a:p>
      </dgm:t>
    </dgm:pt>
    <dgm:pt modelId="{3FA54D98-B1AE-494E-9C14-318D55E98EC9}" type="pres">
      <dgm:prSet presAssocID="{2FA383BB-744C-497D-8F2E-37DDD035E442}" presName="hierChild4" presStyleCnt="0"/>
      <dgm:spPr/>
    </dgm:pt>
    <dgm:pt modelId="{A75EFE8C-4103-4D42-993E-57F2AC941F1A}" type="pres">
      <dgm:prSet presAssocID="{F486AFCA-F647-420F-AEF9-2EC0399CC9E4}" presName="Name23" presStyleLbl="parChTrans1D4" presStyleIdx="0" presStyleCnt="9"/>
      <dgm:spPr/>
      <dgm:t>
        <a:bodyPr/>
        <a:lstStyle/>
        <a:p>
          <a:endParaRPr lang="en-US"/>
        </a:p>
      </dgm:t>
    </dgm:pt>
    <dgm:pt modelId="{33639079-814F-497E-B6D6-599F7444D8BB}" type="pres">
      <dgm:prSet presAssocID="{7CCA7FEB-2574-4409-A04D-47CF73E6F844}" presName="hierRoot4" presStyleCnt="0"/>
      <dgm:spPr/>
    </dgm:pt>
    <dgm:pt modelId="{FDAA3261-5764-4FD7-A9A7-B4CDCEAD8EF0}" type="pres">
      <dgm:prSet presAssocID="{7CCA7FEB-2574-4409-A04D-47CF73E6F844}" presName="composite4" presStyleCnt="0"/>
      <dgm:spPr/>
    </dgm:pt>
    <dgm:pt modelId="{3F18BD71-0C88-4A4E-B854-6E7E91EF646E}" type="pres">
      <dgm:prSet presAssocID="{7CCA7FEB-2574-4409-A04D-47CF73E6F844}" presName="background4" presStyleLbl="asst1" presStyleIdx="2" presStyleCnt="20"/>
      <dgm:spPr/>
    </dgm:pt>
    <dgm:pt modelId="{0BB3A1D1-B2E8-4521-8435-3377BEC0310D}" type="pres">
      <dgm:prSet presAssocID="{7CCA7FEB-2574-4409-A04D-47CF73E6F844}" presName="text4" presStyleLbl="fgAcc4" presStyleIdx="0" presStyleCnt="9">
        <dgm:presLayoutVars>
          <dgm:chPref val="3"/>
        </dgm:presLayoutVars>
      </dgm:prSet>
      <dgm:spPr/>
      <dgm:t>
        <a:bodyPr/>
        <a:lstStyle/>
        <a:p>
          <a:endParaRPr lang="en-US"/>
        </a:p>
      </dgm:t>
    </dgm:pt>
    <dgm:pt modelId="{49022628-9BA4-4590-97F1-DF0EF35EE99D}" type="pres">
      <dgm:prSet presAssocID="{7CCA7FEB-2574-4409-A04D-47CF73E6F844}" presName="hierChild5" presStyleCnt="0"/>
      <dgm:spPr/>
    </dgm:pt>
    <dgm:pt modelId="{70B70DDE-2755-4321-83A3-2F19358408E1}" type="pres">
      <dgm:prSet presAssocID="{0BE2C99B-D01C-4721-9B93-0E5161ABA138}" presName="Name17" presStyleLbl="parChTrans1D3" presStyleIdx="1" presStyleCnt="8"/>
      <dgm:spPr/>
      <dgm:t>
        <a:bodyPr/>
        <a:lstStyle/>
        <a:p>
          <a:endParaRPr lang="en-US"/>
        </a:p>
      </dgm:t>
    </dgm:pt>
    <dgm:pt modelId="{1B47E5F6-A4D2-4578-B811-90F4A70C4D07}" type="pres">
      <dgm:prSet presAssocID="{06CDADF7-18DF-42CE-A014-6EEC8764EA14}" presName="hierRoot3" presStyleCnt="0"/>
      <dgm:spPr/>
    </dgm:pt>
    <dgm:pt modelId="{79B906DC-28C2-4A02-83FC-3AD615727706}" type="pres">
      <dgm:prSet presAssocID="{06CDADF7-18DF-42CE-A014-6EEC8764EA14}" presName="composite3" presStyleCnt="0"/>
      <dgm:spPr/>
    </dgm:pt>
    <dgm:pt modelId="{4F5906AC-A174-494F-AAEF-603E342DFE8C}" type="pres">
      <dgm:prSet presAssocID="{06CDADF7-18DF-42CE-A014-6EEC8764EA14}" presName="background3" presStyleLbl="asst1" presStyleIdx="3" presStyleCnt="20"/>
      <dgm:spPr/>
    </dgm:pt>
    <dgm:pt modelId="{CA21916C-6B35-4F82-8437-68DC4E950CAB}" type="pres">
      <dgm:prSet presAssocID="{06CDADF7-18DF-42CE-A014-6EEC8764EA14}" presName="text3" presStyleLbl="fgAcc3" presStyleIdx="1" presStyleCnt="8">
        <dgm:presLayoutVars>
          <dgm:chPref val="3"/>
        </dgm:presLayoutVars>
      </dgm:prSet>
      <dgm:spPr/>
      <dgm:t>
        <a:bodyPr/>
        <a:lstStyle/>
        <a:p>
          <a:endParaRPr lang="en-US"/>
        </a:p>
      </dgm:t>
    </dgm:pt>
    <dgm:pt modelId="{5C64C8CB-E38B-4BAD-A39B-5C2F51479EA6}" type="pres">
      <dgm:prSet presAssocID="{06CDADF7-18DF-42CE-A014-6EEC8764EA14}" presName="hierChild4" presStyleCnt="0"/>
      <dgm:spPr/>
    </dgm:pt>
    <dgm:pt modelId="{51717B1B-E09E-41E0-AD6F-9A90AE4B8EBF}" type="pres">
      <dgm:prSet presAssocID="{054EBE15-E716-4FB3-B31D-9E6CC0233B5A}" presName="Name23" presStyleLbl="parChTrans1D4" presStyleIdx="1" presStyleCnt="9"/>
      <dgm:spPr/>
      <dgm:t>
        <a:bodyPr/>
        <a:lstStyle/>
        <a:p>
          <a:endParaRPr lang="en-US"/>
        </a:p>
      </dgm:t>
    </dgm:pt>
    <dgm:pt modelId="{133454F0-E9AC-4369-B4CE-C98EE359238F}" type="pres">
      <dgm:prSet presAssocID="{93FF7736-7C04-4645-8529-864CBD5B0505}" presName="hierRoot4" presStyleCnt="0"/>
      <dgm:spPr/>
    </dgm:pt>
    <dgm:pt modelId="{A153E0B6-3606-43CA-B7A5-9D2FC86BDA3C}" type="pres">
      <dgm:prSet presAssocID="{93FF7736-7C04-4645-8529-864CBD5B0505}" presName="composite4" presStyleCnt="0"/>
      <dgm:spPr/>
    </dgm:pt>
    <dgm:pt modelId="{98E533F4-C9D1-462A-9007-339DAE6CB9BA}" type="pres">
      <dgm:prSet presAssocID="{93FF7736-7C04-4645-8529-864CBD5B0505}" presName="background4" presStyleLbl="asst1" presStyleIdx="4" presStyleCnt="20"/>
      <dgm:spPr/>
    </dgm:pt>
    <dgm:pt modelId="{88410293-9866-4F2D-ABD6-D709E8601115}" type="pres">
      <dgm:prSet presAssocID="{93FF7736-7C04-4645-8529-864CBD5B0505}" presName="text4" presStyleLbl="fgAcc4" presStyleIdx="1" presStyleCnt="9">
        <dgm:presLayoutVars>
          <dgm:chPref val="3"/>
        </dgm:presLayoutVars>
      </dgm:prSet>
      <dgm:spPr/>
      <dgm:t>
        <a:bodyPr/>
        <a:lstStyle/>
        <a:p>
          <a:endParaRPr lang="en-US"/>
        </a:p>
      </dgm:t>
    </dgm:pt>
    <dgm:pt modelId="{37D050E3-EC36-4899-BC0B-E45253E88C8A}" type="pres">
      <dgm:prSet presAssocID="{93FF7736-7C04-4645-8529-864CBD5B0505}" presName="hierChild5" presStyleCnt="0"/>
      <dgm:spPr/>
    </dgm:pt>
    <dgm:pt modelId="{EC220926-945B-48A3-91DE-46987254715E}" type="pres">
      <dgm:prSet presAssocID="{D5A41985-9287-49F6-A3D9-66C38A16CE0E}" presName="Name17" presStyleLbl="parChTrans1D3" presStyleIdx="2" presStyleCnt="8"/>
      <dgm:spPr/>
      <dgm:t>
        <a:bodyPr/>
        <a:lstStyle/>
        <a:p>
          <a:endParaRPr lang="en-US"/>
        </a:p>
      </dgm:t>
    </dgm:pt>
    <dgm:pt modelId="{10CDAD77-6530-4E73-9AE1-6ACD45D6FC86}" type="pres">
      <dgm:prSet presAssocID="{380E038B-480D-4329-82F8-259EB54BFAAC}" presName="hierRoot3" presStyleCnt="0"/>
      <dgm:spPr/>
    </dgm:pt>
    <dgm:pt modelId="{45A07FFB-74D9-46A5-8755-A29B073F70E0}" type="pres">
      <dgm:prSet presAssocID="{380E038B-480D-4329-82F8-259EB54BFAAC}" presName="composite3" presStyleCnt="0"/>
      <dgm:spPr/>
    </dgm:pt>
    <dgm:pt modelId="{9988E3C5-260E-4901-B310-611717990553}" type="pres">
      <dgm:prSet presAssocID="{380E038B-480D-4329-82F8-259EB54BFAAC}" presName="background3" presStyleLbl="asst1" presStyleIdx="5" presStyleCnt="20"/>
      <dgm:spPr/>
    </dgm:pt>
    <dgm:pt modelId="{935FB841-9180-4647-A53D-611FDCB882D3}" type="pres">
      <dgm:prSet presAssocID="{380E038B-480D-4329-82F8-259EB54BFAAC}" presName="text3" presStyleLbl="fgAcc3" presStyleIdx="2" presStyleCnt="8">
        <dgm:presLayoutVars>
          <dgm:chPref val="3"/>
        </dgm:presLayoutVars>
      </dgm:prSet>
      <dgm:spPr/>
      <dgm:t>
        <a:bodyPr/>
        <a:lstStyle/>
        <a:p>
          <a:endParaRPr lang="en-US"/>
        </a:p>
      </dgm:t>
    </dgm:pt>
    <dgm:pt modelId="{C21B56EF-7067-40C0-8796-446F841E1B45}" type="pres">
      <dgm:prSet presAssocID="{380E038B-480D-4329-82F8-259EB54BFAAC}" presName="hierChild4" presStyleCnt="0"/>
      <dgm:spPr/>
    </dgm:pt>
    <dgm:pt modelId="{65F2C88E-189A-4BB5-938F-052F6E689CEE}" type="pres">
      <dgm:prSet presAssocID="{785195B8-0C53-4BF9-A58F-71FDB4F9C35A}" presName="Name23" presStyleLbl="parChTrans1D4" presStyleIdx="2" presStyleCnt="9"/>
      <dgm:spPr/>
      <dgm:t>
        <a:bodyPr/>
        <a:lstStyle/>
        <a:p>
          <a:endParaRPr lang="en-US"/>
        </a:p>
      </dgm:t>
    </dgm:pt>
    <dgm:pt modelId="{79B8B15B-894C-4C44-89A2-B16AD7DACEDA}" type="pres">
      <dgm:prSet presAssocID="{1F180289-7917-4DE7-A99D-95865BBF78BF}" presName="hierRoot4" presStyleCnt="0"/>
      <dgm:spPr/>
    </dgm:pt>
    <dgm:pt modelId="{2E9852E2-EA3A-41CB-833D-AB9A630E74C0}" type="pres">
      <dgm:prSet presAssocID="{1F180289-7917-4DE7-A99D-95865BBF78BF}" presName="composite4" presStyleCnt="0"/>
      <dgm:spPr/>
    </dgm:pt>
    <dgm:pt modelId="{995EB586-084C-4D62-AC42-803D60A561ED}" type="pres">
      <dgm:prSet presAssocID="{1F180289-7917-4DE7-A99D-95865BBF78BF}" presName="background4" presStyleLbl="asst1" presStyleIdx="6" presStyleCnt="20"/>
      <dgm:spPr/>
    </dgm:pt>
    <dgm:pt modelId="{C0449DF6-B476-490E-BDD0-0E91B36C3E9C}" type="pres">
      <dgm:prSet presAssocID="{1F180289-7917-4DE7-A99D-95865BBF78BF}" presName="text4" presStyleLbl="fgAcc4" presStyleIdx="2" presStyleCnt="9">
        <dgm:presLayoutVars>
          <dgm:chPref val="3"/>
        </dgm:presLayoutVars>
      </dgm:prSet>
      <dgm:spPr/>
      <dgm:t>
        <a:bodyPr/>
        <a:lstStyle/>
        <a:p>
          <a:endParaRPr lang="en-US"/>
        </a:p>
      </dgm:t>
    </dgm:pt>
    <dgm:pt modelId="{21D2AA5A-DA75-4AE4-8BFC-EFF97F9B6B58}" type="pres">
      <dgm:prSet presAssocID="{1F180289-7917-4DE7-A99D-95865BBF78BF}" presName="hierChild5" presStyleCnt="0"/>
      <dgm:spPr/>
    </dgm:pt>
    <dgm:pt modelId="{199AA4BC-B91F-44AE-A88F-2C994FF4E248}" type="pres">
      <dgm:prSet presAssocID="{AF0728FD-428B-4B03-BEB2-B77465F28630}" presName="Name23" presStyleLbl="parChTrans1D4" presStyleIdx="3" presStyleCnt="9"/>
      <dgm:spPr/>
      <dgm:t>
        <a:bodyPr/>
        <a:lstStyle/>
        <a:p>
          <a:endParaRPr lang="en-US"/>
        </a:p>
      </dgm:t>
    </dgm:pt>
    <dgm:pt modelId="{B3EE4967-E780-4B48-B409-5646181E4F78}" type="pres">
      <dgm:prSet presAssocID="{AD92ECBB-0E87-4258-85E4-C73B298F8083}" presName="hierRoot4" presStyleCnt="0"/>
      <dgm:spPr/>
    </dgm:pt>
    <dgm:pt modelId="{761CA090-D553-4D74-863F-91531E124C79}" type="pres">
      <dgm:prSet presAssocID="{AD92ECBB-0E87-4258-85E4-C73B298F8083}" presName="composite4" presStyleCnt="0"/>
      <dgm:spPr/>
    </dgm:pt>
    <dgm:pt modelId="{B71FE30B-36F4-4F63-AF8C-FF3287F34263}" type="pres">
      <dgm:prSet presAssocID="{AD92ECBB-0E87-4258-85E4-C73B298F8083}" presName="background4" presStyleLbl="asst1" presStyleIdx="7" presStyleCnt="20"/>
      <dgm:spPr/>
    </dgm:pt>
    <dgm:pt modelId="{137587EB-F22A-4BF9-A44C-907E40FC141E}" type="pres">
      <dgm:prSet presAssocID="{AD92ECBB-0E87-4258-85E4-C73B298F8083}" presName="text4" presStyleLbl="fgAcc4" presStyleIdx="3" presStyleCnt="9">
        <dgm:presLayoutVars>
          <dgm:chPref val="3"/>
        </dgm:presLayoutVars>
      </dgm:prSet>
      <dgm:spPr/>
      <dgm:t>
        <a:bodyPr/>
        <a:lstStyle/>
        <a:p>
          <a:endParaRPr lang="en-US"/>
        </a:p>
      </dgm:t>
    </dgm:pt>
    <dgm:pt modelId="{1793CDD0-31D3-4D56-BC3C-3528FF12B678}" type="pres">
      <dgm:prSet presAssocID="{AD92ECBB-0E87-4258-85E4-C73B298F8083}" presName="hierChild5" presStyleCnt="0"/>
      <dgm:spPr/>
    </dgm:pt>
    <dgm:pt modelId="{173D4BEF-17CA-4D8A-B32A-B7426F773535}" type="pres">
      <dgm:prSet presAssocID="{2D319211-5761-4C5B-8FD5-CF75EC30C538}" presName="Name23" presStyleLbl="parChTrans1D4" presStyleIdx="4" presStyleCnt="9"/>
      <dgm:spPr/>
      <dgm:t>
        <a:bodyPr/>
        <a:lstStyle/>
        <a:p>
          <a:endParaRPr lang="en-US"/>
        </a:p>
      </dgm:t>
    </dgm:pt>
    <dgm:pt modelId="{DE76D9ED-EDDF-4D2E-8D65-6078C7C7AD45}" type="pres">
      <dgm:prSet presAssocID="{F74C400A-CEA0-4953-9A46-D9AA53D56B8E}" presName="hierRoot4" presStyleCnt="0"/>
      <dgm:spPr/>
    </dgm:pt>
    <dgm:pt modelId="{55D904CF-E106-451D-B8BF-43BC010B1BEE}" type="pres">
      <dgm:prSet presAssocID="{F74C400A-CEA0-4953-9A46-D9AA53D56B8E}" presName="composite4" presStyleCnt="0"/>
      <dgm:spPr/>
    </dgm:pt>
    <dgm:pt modelId="{C66EFFBF-6563-4C99-AA85-CFD7BD04A733}" type="pres">
      <dgm:prSet presAssocID="{F74C400A-CEA0-4953-9A46-D9AA53D56B8E}" presName="background4" presStyleLbl="asst1" presStyleIdx="8" presStyleCnt="20"/>
      <dgm:spPr/>
    </dgm:pt>
    <dgm:pt modelId="{810C9780-35DE-4963-9609-55B0BEC17C26}" type="pres">
      <dgm:prSet presAssocID="{F74C400A-CEA0-4953-9A46-D9AA53D56B8E}" presName="text4" presStyleLbl="fgAcc4" presStyleIdx="4" presStyleCnt="9">
        <dgm:presLayoutVars>
          <dgm:chPref val="3"/>
        </dgm:presLayoutVars>
      </dgm:prSet>
      <dgm:spPr/>
      <dgm:t>
        <a:bodyPr/>
        <a:lstStyle/>
        <a:p>
          <a:endParaRPr lang="en-US"/>
        </a:p>
      </dgm:t>
    </dgm:pt>
    <dgm:pt modelId="{691B9968-23A2-4224-B828-B70294AD8893}" type="pres">
      <dgm:prSet presAssocID="{F74C400A-CEA0-4953-9A46-D9AA53D56B8E}" presName="hierChild5" presStyleCnt="0"/>
      <dgm:spPr/>
    </dgm:pt>
    <dgm:pt modelId="{BDFBEEE0-0EFF-48ED-935E-336922966745}" type="pres">
      <dgm:prSet presAssocID="{3075072D-5E4F-417B-B29B-F9D715CE793D}" presName="Name23" presStyleLbl="parChTrans1D4" presStyleIdx="5" presStyleCnt="9"/>
      <dgm:spPr/>
      <dgm:t>
        <a:bodyPr/>
        <a:lstStyle/>
        <a:p>
          <a:endParaRPr lang="en-US"/>
        </a:p>
      </dgm:t>
    </dgm:pt>
    <dgm:pt modelId="{A908C9DC-8912-478C-8466-784BE9DF2843}" type="pres">
      <dgm:prSet presAssocID="{230290A0-111E-4D92-AEBB-96F22671765D}" presName="hierRoot4" presStyleCnt="0"/>
      <dgm:spPr/>
    </dgm:pt>
    <dgm:pt modelId="{87783782-67C1-4040-A39D-B93710C3FF55}" type="pres">
      <dgm:prSet presAssocID="{230290A0-111E-4D92-AEBB-96F22671765D}" presName="composite4" presStyleCnt="0"/>
      <dgm:spPr/>
    </dgm:pt>
    <dgm:pt modelId="{1AAD52C7-39F4-4097-AF74-083610A4957F}" type="pres">
      <dgm:prSet presAssocID="{230290A0-111E-4D92-AEBB-96F22671765D}" presName="background4" presStyleLbl="asst1" presStyleIdx="9" presStyleCnt="20"/>
      <dgm:spPr/>
    </dgm:pt>
    <dgm:pt modelId="{B743BED0-38B3-453A-9AE3-4865A4A1CE1A}" type="pres">
      <dgm:prSet presAssocID="{230290A0-111E-4D92-AEBB-96F22671765D}" presName="text4" presStyleLbl="fgAcc4" presStyleIdx="5" presStyleCnt="9">
        <dgm:presLayoutVars>
          <dgm:chPref val="3"/>
        </dgm:presLayoutVars>
      </dgm:prSet>
      <dgm:spPr/>
      <dgm:t>
        <a:bodyPr/>
        <a:lstStyle/>
        <a:p>
          <a:endParaRPr lang="en-US"/>
        </a:p>
      </dgm:t>
    </dgm:pt>
    <dgm:pt modelId="{C1E4D7A3-1654-462F-8013-881E514DA88B}" type="pres">
      <dgm:prSet presAssocID="{230290A0-111E-4D92-AEBB-96F22671765D}" presName="hierChild5" presStyleCnt="0"/>
      <dgm:spPr/>
    </dgm:pt>
    <dgm:pt modelId="{73A055D9-FC5C-4EB7-A535-229A71F97C98}" type="pres">
      <dgm:prSet presAssocID="{3AAAE02E-50B3-49A9-9F28-ABC5E1A0A330}" presName="Name23" presStyleLbl="parChTrans1D4" presStyleIdx="6" presStyleCnt="9"/>
      <dgm:spPr/>
      <dgm:t>
        <a:bodyPr/>
        <a:lstStyle/>
        <a:p>
          <a:endParaRPr lang="en-US"/>
        </a:p>
      </dgm:t>
    </dgm:pt>
    <dgm:pt modelId="{EF959DDA-58FD-4165-BC54-CEE713CDED25}" type="pres">
      <dgm:prSet presAssocID="{4F7B37C1-48AF-4481-87FB-7CF9EC81E636}" presName="hierRoot4" presStyleCnt="0"/>
      <dgm:spPr/>
    </dgm:pt>
    <dgm:pt modelId="{6880F8E0-C9DB-45DD-88CC-4D8F9291BD5A}" type="pres">
      <dgm:prSet presAssocID="{4F7B37C1-48AF-4481-87FB-7CF9EC81E636}" presName="composite4" presStyleCnt="0"/>
      <dgm:spPr/>
    </dgm:pt>
    <dgm:pt modelId="{A83B2576-EB04-4A80-B9AA-D00585F11408}" type="pres">
      <dgm:prSet presAssocID="{4F7B37C1-48AF-4481-87FB-7CF9EC81E636}" presName="background4" presStyleLbl="asst1" presStyleIdx="10" presStyleCnt="20"/>
      <dgm:spPr/>
    </dgm:pt>
    <dgm:pt modelId="{6378256B-B92A-4494-90DB-8C7627469B9A}" type="pres">
      <dgm:prSet presAssocID="{4F7B37C1-48AF-4481-87FB-7CF9EC81E636}" presName="text4" presStyleLbl="fgAcc4" presStyleIdx="6" presStyleCnt="9">
        <dgm:presLayoutVars>
          <dgm:chPref val="3"/>
        </dgm:presLayoutVars>
      </dgm:prSet>
      <dgm:spPr/>
      <dgm:t>
        <a:bodyPr/>
        <a:lstStyle/>
        <a:p>
          <a:endParaRPr lang="en-US"/>
        </a:p>
      </dgm:t>
    </dgm:pt>
    <dgm:pt modelId="{A0E20AC3-293F-4FCF-8852-60499875FE0C}" type="pres">
      <dgm:prSet presAssocID="{4F7B37C1-48AF-4481-87FB-7CF9EC81E636}" presName="hierChild5" presStyleCnt="0"/>
      <dgm:spPr/>
    </dgm:pt>
    <dgm:pt modelId="{0ABD2081-5FFB-45C0-A4DD-2646A4D9173B}" type="pres">
      <dgm:prSet presAssocID="{35CD8ACF-B246-4BDD-AD5B-32BB1C133EE6}" presName="Name23" presStyleLbl="parChTrans1D4" presStyleIdx="7" presStyleCnt="9"/>
      <dgm:spPr/>
      <dgm:t>
        <a:bodyPr/>
        <a:lstStyle/>
        <a:p>
          <a:endParaRPr lang="en-US"/>
        </a:p>
      </dgm:t>
    </dgm:pt>
    <dgm:pt modelId="{4186D1E0-CA21-4222-A31B-C057FDAF843C}" type="pres">
      <dgm:prSet presAssocID="{C7F216E3-3F9A-4DA7-808C-AD1A1334CBEC}" presName="hierRoot4" presStyleCnt="0"/>
      <dgm:spPr/>
    </dgm:pt>
    <dgm:pt modelId="{E5DA44C7-5ABB-4617-8BB2-9ABA7FEF6039}" type="pres">
      <dgm:prSet presAssocID="{C7F216E3-3F9A-4DA7-808C-AD1A1334CBEC}" presName="composite4" presStyleCnt="0"/>
      <dgm:spPr/>
    </dgm:pt>
    <dgm:pt modelId="{C3AAC683-9E78-4F7C-88DD-52C01958271A}" type="pres">
      <dgm:prSet presAssocID="{C7F216E3-3F9A-4DA7-808C-AD1A1334CBEC}" presName="background4" presStyleLbl="asst1" presStyleIdx="11" presStyleCnt="20"/>
      <dgm:spPr/>
    </dgm:pt>
    <dgm:pt modelId="{F7D3C9AE-7725-4DDC-AC2B-10F5C7D73A22}" type="pres">
      <dgm:prSet presAssocID="{C7F216E3-3F9A-4DA7-808C-AD1A1334CBEC}" presName="text4" presStyleLbl="fgAcc4" presStyleIdx="7" presStyleCnt="9">
        <dgm:presLayoutVars>
          <dgm:chPref val="3"/>
        </dgm:presLayoutVars>
      </dgm:prSet>
      <dgm:spPr/>
      <dgm:t>
        <a:bodyPr/>
        <a:lstStyle/>
        <a:p>
          <a:endParaRPr lang="en-US"/>
        </a:p>
      </dgm:t>
    </dgm:pt>
    <dgm:pt modelId="{250B510A-9B13-428C-B814-9A931BC2AEA5}" type="pres">
      <dgm:prSet presAssocID="{C7F216E3-3F9A-4DA7-808C-AD1A1334CBEC}" presName="hierChild5" presStyleCnt="0"/>
      <dgm:spPr/>
    </dgm:pt>
    <dgm:pt modelId="{74A2FC43-C199-4831-82B0-B152635D7690}" type="pres">
      <dgm:prSet presAssocID="{51EFA2AA-DD18-4CBA-AC87-0136BD1A37CB}" presName="Name10" presStyleLbl="parChTrans1D2" presStyleIdx="1" presStyleCnt="3"/>
      <dgm:spPr/>
      <dgm:t>
        <a:bodyPr/>
        <a:lstStyle/>
        <a:p>
          <a:endParaRPr lang="en-US"/>
        </a:p>
      </dgm:t>
    </dgm:pt>
    <dgm:pt modelId="{6FD2CC8A-E7D5-478F-AE1E-3D5899489F2A}" type="pres">
      <dgm:prSet presAssocID="{9D1FEAE1-64A1-419A-9331-41597B78D2ED}" presName="hierRoot2" presStyleCnt="0"/>
      <dgm:spPr/>
    </dgm:pt>
    <dgm:pt modelId="{4D20928D-A5EB-45FE-8BE1-A29602D04CC3}" type="pres">
      <dgm:prSet presAssocID="{9D1FEAE1-64A1-419A-9331-41597B78D2ED}" presName="composite2" presStyleCnt="0"/>
      <dgm:spPr/>
    </dgm:pt>
    <dgm:pt modelId="{AF301730-F758-42E8-AB8A-F7CD63D1307A}" type="pres">
      <dgm:prSet presAssocID="{9D1FEAE1-64A1-419A-9331-41597B78D2ED}" presName="background2" presStyleLbl="asst1" presStyleIdx="12" presStyleCnt="20"/>
      <dgm:spPr/>
    </dgm:pt>
    <dgm:pt modelId="{877D567F-9D02-43C8-8B24-26A79FA705D9}" type="pres">
      <dgm:prSet presAssocID="{9D1FEAE1-64A1-419A-9331-41597B78D2ED}" presName="text2" presStyleLbl="fgAcc2" presStyleIdx="1" presStyleCnt="3">
        <dgm:presLayoutVars>
          <dgm:chPref val="3"/>
        </dgm:presLayoutVars>
      </dgm:prSet>
      <dgm:spPr/>
      <dgm:t>
        <a:bodyPr/>
        <a:lstStyle/>
        <a:p>
          <a:endParaRPr lang="en-US"/>
        </a:p>
      </dgm:t>
    </dgm:pt>
    <dgm:pt modelId="{FFEC4686-F5C9-404F-889C-707D9FE17A5F}" type="pres">
      <dgm:prSet presAssocID="{9D1FEAE1-64A1-419A-9331-41597B78D2ED}" presName="hierChild3" presStyleCnt="0"/>
      <dgm:spPr/>
    </dgm:pt>
    <dgm:pt modelId="{67E112BE-0C3D-4AD2-9CC7-DAA8C8075DEF}" type="pres">
      <dgm:prSet presAssocID="{4E6AEBCE-1C77-46A1-B827-FB5A42099745}" presName="Name17" presStyleLbl="parChTrans1D3" presStyleIdx="3" presStyleCnt="8"/>
      <dgm:spPr/>
      <dgm:t>
        <a:bodyPr/>
        <a:lstStyle/>
        <a:p>
          <a:endParaRPr lang="en-US"/>
        </a:p>
      </dgm:t>
    </dgm:pt>
    <dgm:pt modelId="{55363717-5B81-425D-BE27-9ABE1877BC7E}" type="pres">
      <dgm:prSet presAssocID="{6FCBB175-88AC-46F0-ACFE-3A6890916B3F}" presName="hierRoot3" presStyleCnt="0"/>
      <dgm:spPr/>
    </dgm:pt>
    <dgm:pt modelId="{C7A05EF0-36C8-4B15-9689-3C3CA6FFBD3E}" type="pres">
      <dgm:prSet presAssocID="{6FCBB175-88AC-46F0-ACFE-3A6890916B3F}" presName="composite3" presStyleCnt="0"/>
      <dgm:spPr/>
    </dgm:pt>
    <dgm:pt modelId="{2DDE4E0B-DB0E-426F-9066-8611BF868D02}" type="pres">
      <dgm:prSet presAssocID="{6FCBB175-88AC-46F0-ACFE-3A6890916B3F}" presName="background3" presStyleLbl="asst1" presStyleIdx="13" presStyleCnt="20"/>
      <dgm:spPr/>
    </dgm:pt>
    <dgm:pt modelId="{7779F187-B9C4-47C1-88BB-889FC7E9ABF9}" type="pres">
      <dgm:prSet presAssocID="{6FCBB175-88AC-46F0-ACFE-3A6890916B3F}" presName="text3" presStyleLbl="fgAcc3" presStyleIdx="3" presStyleCnt="8">
        <dgm:presLayoutVars>
          <dgm:chPref val="3"/>
        </dgm:presLayoutVars>
      </dgm:prSet>
      <dgm:spPr/>
      <dgm:t>
        <a:bodyPr/>
        <a:lstStyle/>
        <a:p>
          <a:endParaRPr lang="en-US"/>
        </a:p>
      </dgm:t>
    </dgm:pt>
    <dgm:pt modelId="{4EBC2819-655A-4C0A-9212-70D10BE3EB01}" type="pres">
      <dgm:prSet presAssocID="{6FCBB175-88AC-46F0-ACFE-3A6890916B3F}" presName="hierChild4" presStyleCnt="0"/>
      <dgm:spPr/>
    </dgm:pt>
    <dgm:pt modelId="{EE14AC5B-2AF5-4473-ABB5-7469F91F4F27}" type="pres">
      <dgm:prSet presAssocID="{DF68B990-8625-4658-8E60-A759DC7F6018}" presName="Name23" presStyleLbl="parChTrans1D4" presStyleIdx="8" presStyleCnt="9"/>
      <dgm:spPr/>
      <dgm:t>
        <a:bodyPr/>
        <a:lstStyle/>
        <a:p>
          <a:endParaRPr lang="en-US"/>
        </a:p>
      </dgm:t>
    </dgm:pt>
    <dgm:pt modelId="{3AE26774-02BB-4A0D-8E7A-AC13CA7023C5}" type="pres">
      <dgm:prSet presAssocID="{06BBCB2D-4430-4A5F-91BA-07F74DA71A91}" presName="hierRoot4" presStyleCnt="0"/>
      <dgm:spPr/>
    </dgm:pt>
    <dgm:pt modelId="{20ED9FD3-345E-4845-A9AC-CA35754101FF}" type="pres">
      <dgm:prSet presAssocID="{06BBCB2D-4430-4A5F-91BA-07F74DA71A91}" presName="composite4" presStyleCnt="0"/>
      <dgm:spPr/>
    </dgm:pt>
    <dgm:pt modelId="{677DE371-EDA6-4938-A535-1322EB5E54CC}" type="pres">
      <dgm:prSet presAssocID="{06BBCB2D-4430-4A5F-91BA-07F74DA71A91}" presName="background4" presStyleLbl="asst1" presStyleIdx="14" presStyleCnt="20"/>
      <dgm:spPr/>
    </dgm:pt>
    <dgm:pt modelId="{2D7FBF48-C89D-4772-9D63-6A72231DA09D}" type="pres">
      <dgm:prSet presAssocID="{06BBCB2D-4430-4A5F-91BA-07F74DA71A91}" presName="text4" presStyleLbl="fgAcc4" presStyleIdx="8" presStyleCnt="9">
        <dgm:presLayoutVars>
          <dgm:chPref val="3"/>
        </dgm:presLayoutVars>
      </dgm:prSet>
      <dgm:spPr/>
      <dgm:t>
        <a:bodyPr/>
        <a:lstStyle/>
        <a:p>
          <a:endParaRPr lang="en-US"/>
        </a:p>
      </dgm:t>
    </dgm:pt>
    <dgm:pt modelId="{3BCD1FDA-5868-4760-BB4C-660A88D437A6}" type="pres">
      <dgm:prSet presAssocID="{06BBCB2D-4430-4A5F-91BA-07F74DA71A91}" presName="hierChild5" presStyleCnt="0"/>
      <dgm:spPr/>
    </dgm:pt>
    <dgm:pt modelId="{A6FE3972-C405-4AB6-8A60-681DB34C4A19}" type="pres">
      <dgm:prSet presAssocID="{AF43077C-5423-428F-BB45-88810A9B43B2}" presName="Name17" presStyleLbl="parChTrans1D3" presStyleIdx="4" presStyleCnt="8"/>
      <dgm:spPr/>
      <dgm:t>
        <a:bodyPr/>
        <a:lstStyle/>
        <a:p>
          <a:endParaRPr lang="en-US"/>
        </a:p>
      </dgm:t>
    </dgm:pt>
    <dgm:pt modelId="{699EE25B-2E21-45F8-8557-EC304B6F8F68}" type="pres">
      <dgm:prSet presAssocID="{34ADBF7B-BA4E-4C4D-B418-3B54254BD43C}" presName="hierRoot3" presStyleCnt="0"/>
      <dgm:spPr/>
    </dgm:pt>
    <dgm:pt modelId="{646ACB6B-A880-4F18-92F6-1E61861F56CE}" type="pres">
      <dgm:prSet presAssocID="{34ADBF7B-BA4E-4C4D-B418-3B54254BD43C}" presName="composite3" presStyleCnt="0"/>
      <dgm:spPr/>
    </dgm:pt>
    <dgm:pt modelId="{24D7712C-F9C3-4C9A-B39C-2B5113542DBA}" type="pres">
      <dgm:prSet presAssocID="{34ADBF7B-BA4E-4C4D-B418-3B54254BD43C}" presName="background3" presStyleLbl="asst1" presStyleIdx="15" presStyleCnt="20"/>
      <dgm:spPr/>
    </dgm:pt>
    <dgm:pt modelId="{2EE5710F-A59D-4E8F-8612-0CF75E9F6164}" type="pres">
      <dgm:prSet presAssocID="{34ADBF7B-BA4E-4C4D-B418-3B54254BD43C}" presName="text3" presStyleLbl="fgAcc3" presStyleIdx="4" presStyleCnt="8">
        <dgm:presLayoutVars>
          <dgm:chPref val="3"/>
        </dgm:presLayoutVars>
      </dgm:prSet>
      <dgm:spPr/>
      <dgm:t>
        <a:bodyPr/>
        <a:lstStyle/>
        <a:p>
          <a:endParaRPr lang="en-US"/>
        </a:p>
      </dgm:t>
    </dgm:pt>
    <dgm:pt modelId="{F7F1FD10-9BEA-4B87-A315-F6B4333D44BA}" type="pres">
      <dgm:prSet presAssocID="{34ADBF7B-BA4E-4C4D-B418-3B54254BD43C}" presName="hierChild4" presStyleCnt="0"/>
      <dgm:spPr/>
    </dgm:pt>
    <dgm:pt modelId="{9E0D9A55-9366-4587-B62D-92FABACEE2C4}" type="pres">
      <dgm:prSet presAssocID="{99E7A627-6CFC-4B77-B232-B632914A7699}" presName="Name10" presStyleLbl="parChTrans1D2" presStyleIdx="2" presStyleCnt="3"/>
      <dgm:spPr/>
      <dgm:t>
        <a:bodyPr/>
        <a:lstStyle/>
        <a:p>
          <a:endParaRPr lang="en-US"/>
        </a:p>
      </dgm:t>
    </dgm:pt>
    <dgm:pt modelId="{D3D51530-1427-418E-BD4D-E6379A8D270E}" type="pres">
      <dgm:prSet presAssocID="{34F7F35B-3742-4E16-9192-67C65AC16A6D}" presName="hierRoot2" presStyleCnt="0"/>
      <dgm:spPr/>
    </dgm:pt>
    <dgm:pt modelId="{C807E482-CB11-45C5-8FF7-E28FFA4BD5E1}" type="pres">
      <dgm:prSet presAssocID="{34F7F35B-3742-4E16-9192-67C65AC16A6D}" presName="composite2" presStyleCnt="0"/>
      <dgm:spPr/>
    </dgm:pt>
    <dgm:pt modelId="{263737E5-B49F-46CD-B756-046830F34EDA}" type="pres">
      <dgm:prSet presAssocID="{34F7F35B-3742-4E16-9192-67C65AC16A6D}" presName="background2" presStyleLbl="asst1" presStyleIdx="16" presStyleCnt="20"/>
      <dgm:spPr/>
    </dgm:pt>
    <dgm:pt modelId="{35C77E97-7F74-401F-924D-2C5DD9292F86}" type="pres">
      <dgm:prSet presAssocID="{34F7F35B-3742-4E16-9192-67C65AC16A6D}" presName="text2" presStyleLbl="fgAcc2" presStyleIdx="2" presStyleCnt="3">
        <dgm:presLayoutVars>
          <dgm:chPref val="3"/>
        </dgm:presLayoutVars>
      </dgm:prSet>
      <dgm:spPr/>
      <dgm:t>
        <a:bodyPr/>
        <a:lstStyle/>
        <a:p>
          <a:endParaRPr lang="en-US"/>
        </a:p>
      </dgm:t>
    </dgm:pt>
    <dgm:pt modelId="{B85D6110-198C-4EC1-B0A9-9F6B4F4619D7}" type="pres">
      <dgm:prSet presAssocID="{34F7F35B-3742-4E16-9192-67C65AC16A6D}" presName="hierChild3" presStyleCnt="0"/>
      <dgm:spPr/>
    </dgm:pt>
    <dgm:pt modelId="{7DE2F420-FE1D-4333-8298-491DEB8C7A49}" type="pres">
      <dgm:prSet presAssocID="{605BC0CE-CF74-41A6-A136-B9A50D720E69}" presName="Name17" presStyleLbl="parChTrans1D3" presStyleIdx="5" presStyleCnt="8"/>
      <dgm:spPr/>
      <dgm:t>
        <a:bodyPr/>
        <a:lstStyle/>
        <a:p>
          <a:endParaRPr lang="en-US"/>
        </a:p>
      </dgm:t>
    </dgm:pt>
    <dgm:pt modelId="{DBCBDE0C-35CA-47A2-8FD6-9BC138903593}" type="pres">
      <dgm:prSet presAssocID="{D5CC36A7-C169-4844-82BC-C59B2F87B7CF}" presName="hierRoot3" presStyleCnt="0"/>
      <dgm:spPr/>
    </dgm:pt>
    <dgm:pt modelId="{A5735B5B-F71B-4CBC-A921-9E8CA8E4C3C4}" type="pres">
      <dgm:prSet presAssocID="{D5CC36A7-C169-4844-82BC-C59B2F87B7CF}" presName="composite3" presStyleCnt="0"/>
      <dgm:spPr/>
    </dgm:pt>
    <dgm:pt modelId="{FE90AEFC-BC40-40A0-9C5F-9E76DD566790}" type="pres">
      <dgm:prSet presAssocID="{D5CC36A7-C169-4844-82BC-C59B2F87B7CF}" presName="background3" presStyleLbl="asst1" presStyleIdx="17" presStyleCnt="20"/>
      <dgm:spPr/>
    </dgm:pt>
    <dgm:pt modelId="{FE08EEEF-8CE7-4BB9-975F-5954A5D65ECB}" type="pres">
      <dgm:prSet presAssocID="{D5CC36A7-C169-4844-82BC-C59B2F87B7CF}" presName="text3" presStyleLbl="fgAcc3" presStyleIdx="5" presStyleCnt="8">
        <dgm:presLayoutVars>
          <dgm:chPref val="3"/>
        </dgm:presLayoutVars>
      </dgm:prSet>
      <dgm:spPr/>
      <dgm:t>
        <a:bodyPr/>
        <a:lstStyle/>
        <a:p>
          <a:endParaRPr lang="en-US"/>
        </a:p>
      </dgm:t>
    </dgm:pt>
    <dgm:pt modelId="{796D4343-B8AB-49FB-8FA6-ACDBCB4F352F}" type="pres">
      <dgm:prSet presAssocID="{D5CC36A7-C169-4844-82BC-C59B2F87B7CF}" presName="hierChild4" presStyleCnt="0"/>
      <dgm:spPr/>
    </dgm:pt>
    <dgm:pt modelId="{00530434-4061-4AAB-B9DC-49BA6E563218}" type="pres">
      <dgm:prSet presAssocID="{DC818B19-07DA-496C-A137-D6EAA1AEA940}" presName="Name17" presStyleLbl="parChTrans1D3" presStyleIdx="6" presStyleCnt="8"/>
      <dgm:spPr/>
      <dgm:t>
        <a:bodyPr/>
        <a:lstStyle/>
        <a:p>
          <a:endParaRPr lang="en-US"/>
        </a:p>
      </dgm:t>
    </dgm:pt>
    <dgm:pt modelId="{04F8DDC0-31D4-4584-A611-0E15C26DDA50}" type="pres">
      <dgm:prSet presAssocID="{B0EF5374-CA34-4754-9BFF-43DA341B2322}" presName="hierRoot3" presStyleCnt="0"/>
      <dgm:spPr/>
    </dgm:pt>
    <dgm:pt modelId="{94D1C603-832B-4600-8942-0214CFB1CA15}" type="pres">
      <dgm:prSet presAssocID="{B0EF5374-CA34-4754-9BFF-43DA341B2322}" presName="composite3" presStyleCnt="0"/>
      <dgm:spPr/>
    </dgm:pt>
    <dgm:pt modelId="{2D850AE2-F615-46E4-8756-73D8FED58B52}" type="pres">
      <dgm:prSet presAssocID="{B0EF5374-CA34-4754-9BFF-43DA341B2322}" presName="background3" presStyleLbl="asst1" presStyleIdx="18" presStyleCnt="20"/>
      <dgm:spPr/>
    </dgm:pt>
    <dgm:pt modelId="{9311D072-791D-49D1-9A70-8A9CBA3F4019}" type="pres">
      <dgm:prSet presAssocID="{B0EF5374-CA34-4754-9BFF-43DA341B2322}" presName="text3" presStyleLbl="fgAcc3" presStyleIdx="6" presStyleCnt="8">
        <dgm:presLayoutVars>
          <dgm:chPref val="3"/>
        </dgm:presLayoutVars>
      </dgm:prSet>
      <dgm:spPr/>
      <dgm:t>
        <a:bodyPr/>
        <a:lstStyle/>
        <a:p>
          <a:endParaRPr lang="en-US"/>
        </a:p>
      </dgm:t>
    </dgm:pt>
    <dgm:pt modelId="{8C9BCFE4-78AC-4829-83FD-97BF15A45648}" type="pres">
      <dgm:prSet presAssocID="{B0EF5374-CA34-4754-9BFF-43DA341B2322}" presName="hierChild4" presStyleCnt="0"/>
      <dgm:spPr/>
    </dgm:pt>
    <dgm:pt modelId="{7DA2A19F-5571-4162-BD77-52DB523B6178}" type="pres">
      <dgm:prSet presAssocID="{B95DF41C-DDA1-4C7B-AF25-1D8D770A9408}" presName="Name17" presStyleLbl="parChTrans1D3" presStyleIdx="7" presStyleCnt="8"/>
      <dgm:spPr/>
      <dgm:t>
        <a:bodyPr/>
        <a:lstStyle/>
        <a:p>
          <a:endParaRPr lang="en-US"/>
        </a:p>
      </dgm:t>
    </dgm:pt>
    <dgm:pt modelId="{68C13401-7834-4A2A-8700-E126526E96CB}" type="pres">
      <dgm:prSet presAssocID="{E8FE8B44-0649-48C4-8EC9-55808A297F65}" presName="hierRoot3" presStyleCnt="0"/>
      <dgm:spPr/>
    </dgm:pt>
    <dgm:pt modelId="{BAB54B4D-AC35-42E5-84EB-E742A29268C3}" type="pres">
      <dgm:prSet presAssocID="{E8FE8B44-0649-48C4-8EC9-55808A297F65}" presName="composite3" presStyleCnt="0"/>
      <dgm:spPr/>
    </dgm:pt>
    <dgm:pt modelId="{E2EA93D5-D052-406C-8883-7F55936E2493}" type="pres">
      <dgm:prSet presAssocID="{E8FE8B44-0649-48C4-8EC9-55808A297F65}" presName="background3" presStyleLbl="asst1" presStyleIdx="19" presStyleCnt="20"/>
      <dgm:spPr/>
    </dgm:pt>
    <dgm:pt modelId="{B1786776-7FDF-4F4E-96FB-9D5403EE4EDD}" type="pres">
      <dgm:prSet presAssocID="{E8FE8B44-0649-48C4-8EC9-55808A297F65}" presName="text3" presStyleLbl="fgAcc3" presStyleIdx="7" presStyleCnt="8">
        <dgm:presLayoutVars>
          <dgm:chPref val="3"/>
        </dgm:presLayoutVars>
      </dgm:prSet>
      <dgm:spPr/>
      <dgm:t>
        <a:bodyPr/>
        <a:lstStyle/>
        <a:p>
          <a:endParaRPr lang="en-US"/>
        </a:p>
      </dgm:t>
    </dgm:pt>
    <dgm:pt modelId="{2CE7920F-BE21-4773-8D59-5D5CB52C7672}" type="pres">
      <dgm:prSet presAssocID="{E8FE8B44-0649-48C4-8EC9-55808A297F65}" presName="hierChild4" presStyleCnt="0"/>
      <dgm:spPr/>
    </dgm:pt>
  </dgm:ptLst>
  <dgm:cxnLst>
    <dgm:cxn modelId="{B43D3777-17C4-4C85-B4D9-FA48C55C3812}" type="presOf" srcId="{CB9FEBFA-05E8-4C91-852C-4C5054DF236A}" destId="{136C1031-8FE7-4C49-98F9-9484CDE39C8F}" srcOrd="0" destOrd="0" presId="urn:microsoft.com/office/officeart/2005/8/layout/hierarchy1"/>
    <dgm:cxn modelId="{42865183-4B62-4DA8-906D-69C1E4DB3EF6}" type="presOf" srcId="{785195B8-0C53-4BF9-A58F-71FDB4F9C35A}" destId="{65F2C88E-189A-4BB5-938F-052F6E689CEE}" srcOrd="0" destOrd="0" presId="urn:microsoft.com/office/officeart/2005/8/layout/hierarchy1"/>
    <dgm:cxn modelId="{1053F4FF-8AD1-4E73-B5C8-59DBC76B16D2}" type="presOf" srcId="{F74C400A-CEA0-4953-9A46-D9AA53D56B8E}" destId="{810C9780-35DE-4963-9609-55B0BEC17C26}" srcOrd="0" destOrd="0" presId="urn:microsoft.com/office/officeart/2005/8/layout/hierarchy1"/>
    <dgm:cxn modelId="{4B9E2D4D-9548-4F16-9148-C62FAD8B8D9C}" type="presOf" srcId="{06BBCB2D-4430-4A5F-91BA-07F74DA71A91}" destId="{2D7FBF48-C89D-4772-9D63-6A72231DA09D}" srcOrd="0" destOrd="0" presId="urn:microsoft.com/office/officeart/2005/8/layout/hierarchy1"/>
    <dgm:cxn modelId="{08D247B2-0D5A-4CC1-9437-5AE6E435827F}" srcId="{1F180289-7917-4DE7-A99D-95865BBF78BF}" destId="{F74C400A-CEA0-4953-9A46-D9AA53D56B8E}" srcOrd="1" destOrd="0" parTransId="{2D319211-5761-4C5B-8FD5-CF75EC30C538}" sibTransId="{DE1AF688-9CE9-4916-86E5-53E2DCFAFC82}"/>
    <dgm:cxn modelId="{89CA71E0-C2F9-468E-807B-CA3F9F62F532}" type="presOf" srcId="{35CD8ACF-B246-4BDD-AD5B-32BB1C133EE6}" destId="{0ABD2081-5FFB-45C0-A4DD-2646A4D9173B}" srcOrd="0" destOrd="0" presId="urn:microsoft.com/office/officeart/2005/8/layout/hierarchy1"/>
    <dgm:cxn modelId="{FD7E5058-6FF6-4A10-A850-0FF5C4A42732}" type="presOf" srcId="{054EBE15-E716-4FB3-B31D-9E6CC0233B5A}" destId="{51717B1B-E09E-41E0-AD6F-9A90AE4B8EBF}" srcOrd="0" destOrd="0" presId="urn:microsoft.com/office/officeart/2005/8/layout/hierarchy1"/>
    <dgm:cxn modelId="{0F818EC0-B2C4-4D10-97A8-4E278C99D343}" srcId="{9D1FEAE1-64A1-419A-9331-41597B78D2ED}" destId="{6FCBB175-88AC-46F0-ACFE-3A6890916B3F}" srcOrd="0" destOrd="0" parTransId="{4E6AEBCE-1C77-46A1-B827-FB5A42099745}" sibTransId="{7C1D6EFF-94C5-43DE-B0CD-9604B3F54FDC}"/>
    <dgm:cxn modelId="{86CEAA7C-F624-4D2F-BB08-953BF40F2D09}" srcId="{95CDA097-07B9-4677-8E17-180175E60592}" destId="{CFDC1D3C-2CE4-4B07-9602-D21D52710D6E}" srcOrd="0" destOrd="0" parTransId="{C4719857-176D-430E-B89A-4125A3670666}" sibTransId="{D666EDDC-BFC4-4100-8046-F39986454C7A}"/>
    <dgm:cxn modelId="{4C042D50-74A7-4F82-8395-39141CF55BB1}" type="presOf" srcId="{B0EF5374-CA34-4754-9BFF-43DA341B2322}" destId="{9311D072-791D-49D1-9A70-8A9CBA3F4019}" srcOrd="0" destOrd="0" presId="urn:microsoft.com/office/officeart/2005/8/layout/hierarchy1"/>
    <dgm:cxn modelId="{B515B7CB-670D-4DD8-83CF-43EDD3E9EEA4}" type="presOf" srcId="{1F180289-7917-4DE7-A99D-95865BBF78BF}" destId="{C0449DF6-B476-490E-BDD0-0E91B36C3E9C}" srcOrd="0" destOrd="0" presId="urn:microsoft.com/office/officeart/2005/8/layout/hierarchy1"/>
    <dgm:cxn modelId="{D66A184C-0CD0-4702-A441-DDAA4295B7ED}" type="presOf" srcId="{CFDC1D3C-2CE4-4B07-9602-D21D52710D6E}" destId="{24370471-EF1C-465F-9445-AAE42CA5ED0A}" srcOrd="0" destOrd="0" presId="urn:microsoft.com/office/officeart/2005/8/layout/hierarchy1"/>
    <dgm:cxn modelId="{97B6A4F4-E10E-45B4-AABC-3BB48143A221}" type="presOf" srcId="{0BE2C99B-D01C-4721-9B93-0E5161ABA138}" destId="{70B70DDE-2755-4321-83A3-2F19358408E1}" srcOrd="0" destOrd="0" presId="urn:microsoft.com/office/officeart/2005/8/layout/hierarchy1"/>
    <dgm:cxn modelId="{EADA554F-9F1D-4C81-9917-BAEDB4B7EDB5}" srcId="{6FCBB175-88AC-46F0-ACFE-3A6890916B3F}" destId="{06BBCB2D-4430-4A5F-91BA-07F74DA71A91}" srcOrd="0" destOrd="0" parTransId="{DF68B990-8625-4658-8E60-A759DC7F6018}" sibTransId="{369F2A8E-27F7-438F-8EA1-DCD886A5A073}"/>
    <dgm:cxn modelId="{7AD84C7D-64EC-42FE-8EB1-16CECFBC8727}" type="presOf" srcId="{34F7F35B-3742-4E16-9192-67C65AC16A6D}" destId="{35C77E97-7F74-401F-924D-2C5DD9292F86}" srcOrd="0" destOrd="0" presId="urn:microsoft.com/office/officeart/2005/8/layout/hierarchy1"/>
    <dgm:cxn modelId="{10DD8F5B-3093-4892-9DD4-5D6B617889AC}" srcId="{34F7F35B-3742-4E16-9192-67C65AC16A6D}" destId="{B0EF5374-CA34-4754-9BFF-43DA341B2322}" srcOrd="1" destOrd="0" parTransId="{DC818B19-07DA-496C-A137-D6EAA1AEA940}" sibTransId="{BBDEF3B5-6B6C-42EE-ACE0-4179E3B8BE14}"/>
    <dgm:cxn modelId="{7359A9F5-464F-43A7-B0C5-6B15990F5340}" type="presOf" srcId="{C4719857-176D-430E-B89A-4125A3670666}" destId="{CF6C6010-D780-4ECC-AEC6-67CC468F1945}" srcOrd="0" destOrd="0" presId="urn:microsoft.com/office/officeart/2005/8/layout/hierarchy1"/>
    <dgm:cxn modelId="{C06A17D4-187D-4BE2-9893-56B1F2D2BAEE}" type="presOf" srcId="{230290A0-111E-4D92-AEBB-96F22671765D}" destId="{B743BED0-38B3-453A-9AE3-4865A4A1CE1A}" srcOrd="0" destOrd="0" presId="urn:microsoft.com/office/officeart/2005/8/layout/hierarchy1"/>
    <dgm:cxn modelId="{DC2809ED-B2AE-4E7F-BBFE-1D443ACC28EC}" srcId="{1F180289-7917-4DE7-A99D-95865BBF78BF}" destId="{AD92ECBB-0E87-4258-85E4-C73B298F8083}" srcOrd="0" destOrd="0" parTransId="{AF0728FD-428B-4B03-BEB2-B77465F28630}" sibTransId="{172C14B1-0730-479E-A7A4-DF267159924C}"/>
    <dgm:cxn modelId="{F39CCD12-7F77-4CB3-B3A5-7B3AA8B85D63}" type="presOf" srcId="{99E7A627-6CFC-4B77-B232-B632914A7699}" destId="{9E0D9A55-9366-4587-B62D-92FABACEE2C4}" srcOrd="0" destOrd="0" presId="urn:microsoft.com/office/officeart/2005/8/layout/hierarchy1"/>
    <dgm:cxn modelId="{76162555-0323-456B-B60F-37F1B811DF45}" type="presOf" srcId="{D5CC36A7-C169-4844-82BC-C59B2F87B7CF}" destId="{FE08EEEF-8CE7-4BB9-975F-5954A5D65ECB}" srcOrd="0" destOrd="0" presId="urn:microsoft.com/office/officeart/2005/8/layout/hierarchy1"/>
    <dgm:cxn modelId="{A20E23EE-C39F-4F7F-9066-A051ED5C4209}" type="presOf" srcId="{380E038B-480D-4329-82F8-259EB54BFAAC}" destId="{935FB841-9180-4647-A53D-611FDCB882D3}" srcOrd="0" destOrd="0" presId="urn:microsoft.com/office/officeart/2005/8/layout/hierarchy1"/>
    <dgm:cxn modelId="{42FE2399-9599-42D6-AD05-57C710F09BC0}" type="presOf" srcId="{3AAAE02E-50B3-49A9-9F28-ABC5E1A0A330}" destId="{73A055D9-FC5C-4EB7-A535-229A71F97C98}" srcOrd="0" destOrd="0" presId="urn:microsoft.com/office/officeart/2005/8/layout/hierarchy1"/>
    <dgm:cxn modelId="{861F7EC0-C8FE-4B7D-8AA3-79EF9450CE91}" type="presOf" srcId="{AD92ECBB-0E87-4258-85E4-C73B298F8083}" destId="{137587EB-F22A-4BF9-A44C-907E40FC141E}" srcOrd="0" destOrd="0" presId="urn:microsoft.com/office/officeart/2005/8/layout/hierarchy1"/>
    <dgm:cxn modelId="{DA9A8A8C-2DED-49C4-8E1F-54376E206A14}" srcId="{380E038B-480D-4329-82F8-259EB54BFAAC}" destId="{230290A0-111E-4D92-AEBB-96F22671765D}" srcOrd="1" destOrd="0" parTransId="{3075072D-5E4F-417B-B29B-F9D715CE793D}" sibTransId="{4EF4D753-1312-4F99-A607-4952633829E4}"/>
    <dgm:cxn modelId="{42DED58D-C0F4-4187-816E-9FE5BDC0FBC6}" type="presOf" srcId="{2D319211-5761-4C5B-8FD5-CF75EC30C538}" destId="{173D4BEF-17CA-4D8A-B32A-B7426F773535}" srcOrd="0" destOrd="0" presId="urn:microsoft.com/office/officeart/2005/8/layout/hierarchy1"/>
    <dgm:cxn modelId="{289828EB-B62F-40A0-B8F0-0B93F81F9CC3}" type="presOf" srcId="{3075072D-5E4F-417B-B29B-F9D715CE793D}" destId="{BDFBEEE0-0EFF-48ED-935E-336922966745}" srcOrd="0" destOrd="0" presId="urn:microsoft.com/office/officeart/2005/8/layout/hierarchy1"/>
    <dgm:cxn modelId="{5B381A29-56C8-4E63-94DF-78CCD7EA5427}" type="presOf" srcId="{D5A41985-9287-49F6-A3D9-66C38A16CE0E}" destId="{EC220926-945B-48A3-91DE-46987254715E}" srcOrd="0" destOrd="0" presId="urn:microsoft.com/office/officeart/2005/8/layout/hierarchy1"/>
    <dgm:cxn modelId="{B4CF81DC-2F58-4EAE-86DA-5C0645DF1CE8}" srcId="{2FA383BB-744C-497D-8F2E-37DDD035E442}" destId="{7CCA7FEB-2574-4409-A04D-47CF73E6F844}" srcOrd="0" destOrd="0" parTransId="{F486AFCA-F647-420F-AEF9-2EC0399CC9E4}" sibTransId="{3107E90C-7A51-45BB-97FD-D133AC67F91B}"/>
    <dgm:cxn modelId="{48BF253D-7D6C-4484-AB0F-D4161AC9C880}" type="presOf" srcId="{4F7B37C1-48AF-4481-87FB-7CF9EC81E636}" destId="{6378256B-B92A-4494-90DB-8C7627469B9A}" srcOrd="0" destOrd="0" presId="urn:microsoft.com/office/officeart/2005/8/layout/hierarchy1"/>
    <dgm:cxn modelId="{C0E4B0AE-B97C-4276-94AE-BA5ECDFC3F5C}" type="presOf" srcId="{E8FE8B44-0649-48C4-8EC9-55808A297F65}" destId="{B1786776-7FDF-4F4E-96FB-9D5403EE4EDD}" srcOrd="0" destOrd="0" presId="urn:microsoft.com/office/officeart/2005/8/layout/hierarchy1"/>
    <dgm:cxn modelId="{3EC4D47A-5E53-4217-BB8A-62502CCD6A3E}" type="presOf" srcId="{C7F216E3-3F9A-4DA7-808C-AD1A1334CBEC}" destId="{F7D3C9AE-7725-4DDC-AC2B-10F5C7D73A22}" srcOrd="0" destOrd="0" presId="urn:microsoft.com/office/officeart/2005/8/layout/hierarchy1"/>
    <dgm:cxn modelId="{13A673DA-BD59-4E43-8652-BAAD98888C83}" srcId="{06CDADF7-18DF-42CE-A014-6EEC8764EA14}" destId="{93FF7736-7C04-4645-8529-864CBD5B0505}" srcOrd="0" destOrd="0" parTransId="{054EBE15-E716-4FB3-B31D-9E6CC0233B5A}" sibTransId="{392437DD-2275-4EEC-BAE4-09185762D984}"/>
    <dgm:cxn modelId="{30D5DC74-474F-4A17-B9F9-3DA42D450EB0}" srcId="{230290A0-111E-4D92-AEBB-96F22671765D}" destId="{4F7B37C1-48AF-4481-87FB-7CF9EC81E636}" srcOrd="0" destOrd="0" parTransId="{3AAAE02E-50B3-49A9-9F28-ABC5E1A0A330}" sibTransId="{C3A16C65-BF2E-4F29-B8ED-AE4D9E161104}"/>
    <dgm:cxn modelId="{F54ACBB3-D5EF-4869-8DB1-DD0103C1366E}" srcId="{9D1FEAE1-64A1-419A-9331-41597B78D2ED}" destId="{34ADBF7B-BA4E-4C4D-B418-3B54254BD43C}" srcOrd="1" destOrd="0" parTransId="{AF43077C-5423-428F-BB45-88810A9B43B2}" sibTransId="{BB0C2853-B9D8-4897-A77B-6A20130B3C64}"/>
    <dgm:cxn modelId="{BD86B744-F151-4686-93D2-91C8FB0BD109}" type="presOf" srcId="{9D1FEAE1-64A1-419A-9331-41597B78D2ED}" destId="{877D567F-9D02-43C8-8B24-26A79FA705D9}" srcOrd="0" destOrd="0" presId="urn:microsoft.com/office/officeart/2005/8/layout/hierarchy1"/>
    <dgm:cxn modelId="{22404BAA-8D01-474A-BAFF-F63C6D493ABF}" srcId="{230290A0-111E-4D92-AEBB-96F22671765D}" destId="{C7F216E3-3F9A-4DA7-808C-AD1A1334CBEC}" srcOrd="1" destOrd="0" parTransId="{35CD8ACF-B246-4BDD-AD5B-32BB1C133EE6}" sibTransId="{65501578-7584-41A1-9FE4-06D9E21B0943}"/>
    <dgm:cxn modelId="{457A073E-8469-4F9E-ADAF-3DA795C60229}" type="presOf" srcId="{C203B814-AEDB-4FE4-85EF-B40A307916C1}" destId="{5E121D5F-CAC9-46F6-9FB1-28EC340ECFDD}" srcOrd="0" destOrd="0" presId="urn:microsoft.com/office/officeart/2005/8/layout/hierarchy1"/>
    <dgm:cxn modelId="{D5A82459-A745-4FBD-A1B6-C9A16A547CD8}" type="presOf" srcId="{F486AFCA-F647-420F-AEF9-2EC0399CC9E4}" destId="{A75EFE8C-4103-4D42-993E-57F2AC941F1A}" srcOrd="0" destOrd="0" presId="urn:microsoft.com/office/officeart/2005/8/layout/hierarchy1"/>
    <dgm:cxn modelId="{62E75CE1-C1E0-4AF6-A8C8-103C7E3859A1}" type="presOf" srcId="{2FA383BB-744C-497D-8F2E-37DDD035E442}" destId="{E3BE11BB-1B67-4B53-AEAE-9DCFE94E8746}" srcOrd="0" destOrd="0" presId="urn:microsoft.com/office/officeart/2005/8/layout/hierarchy1"/>
    <dgm:cxn modelId="{79A0E25F-031D-4223-86CA-1A0271EDDEDD}" srcId="{380E038B-480D-4329-82F8-259EB54BFAAC}" destId="{1F180289-7917-4DE7-A99D-95865BBF78BF}" srcOrd="0" destOrd="0" parTransId="{785195B8-0C53-4BF9-A58F-71FDB4F9C35A}" sibTransId="{938C4177-C15C-4259-BF0D-0EE831B8DEF9}"/>
    <dgm:cxn modelId="{6597FC87-9D3B-411F-991B-F7C60DD4F55A}" srcId="{95CDA097-07B9-4677-8E17-180175E60592}" destId="{34F7F35B-3742-4E16-9192-67C65AC16A6D}" srcOrd="2" destOrd="0" parTransId="{99E7A627-6CFC-4B77-B232-B632914A7699}" sibTransId="{BED89FED-668D-4FFB-8EE6-6F02D5180787}"/>
    <dgm:cxn modelId="{92890917-C5E6-46C3-83B4-E760A9C4E118}" type="presOf" srcId="{93FF7736-7C04-4645-8529-864CBD5B0505}" destId="{88410293-9866-4F2D-ABD6-D709E8601115}" srcOrd="0" destOrd="0" presId="urn:microsoft.com/office/officeart/2005/8/layout/hierarchy1"/>
    <dgm:cxn modelId="{92CC02D7-0D14-4356-9331-BCF236AC6BB6}" type="presOf" srcId="{B95DF41C-DDA1-4C7B-AF25-1D8D770A9408}" destId="{7DA2A19F-5571-4162-BD77-52DB523B6178}" srcOrd="0" destOrd="0" presId="urn:microsoft.com/office/officeart/2005/8/layout/hierarchy1"/>
    <dgm:cxn modelId="{E2DAAA79-039E-4CD1-8B09-58F71652F0A9}" type="presOf" srcId="{51EFA2AA-DD18-4CBA-AC87-0136BD1A37CB}" destId="{74A2FC43-C199-4831-82B0-B152635D7690}" srcOrd="0" destOrd="0" presId="urn:microsoft.com/office/officeart/2005/8/layout/hierarchy1"/>
    <dgm:cxn modelId="{51295585-B426-4C50-A2AE-B31053F0C8BE}" type="presOf" srcId="{4E6AEBCE-1C77-46A1-B827-FB5A42099745}" destId="{67E112BE-0C3D-4AD2-9CC7-DAA8C8075DEF}" srcOrd="0" destOrd="0" presId="urn:microsoft.com/office/officeart/2005/8/layout/hierarchy1"/>
    <dgm:cxn modelId="{9D81CC93-BA74-4296-BBE2-92E1A88A88F9}" srcId="{CB9FEBFA-05E8-4C91-852C-4C5054DF236A}" destId="{95CDA097-07B9-4677-8E17-180175E60592}" srcOrd="0" destOrd="0" parTransId="{D01C413B-3997-4F40-B0EA-A50728A451A9}" sibTransId="{943EF42E-C09A-477C-9C6A-3DEC1153C53B}"/>
    <dgm:cxn modelId="{2F67ADDE-88F7-4A41-AEB1-1D1EA03CA70F}" srcId="{34F7F35B-3742-4E16-9192-67C65AC16A6D}" destId="{E8FE8B44-0649-48C4-8EC9-55808A297F65}" srcOrd="2" destOrd="0" parTransId="{B95DF41C-DDA1-4C7B-AF25-1D8D770A9408}" sibTransId="{53C3DEF3-C423-4F21-BDF6-F45CFFE34F11}"/>
    <dgm:cxn modelId="{3ADAFC0D-CCED-493C-8B2D-D2F71800FB70}" type="presOf" srcId="{AF0728FD-428B-4B03-BEB2-B77465F28630}" destId="{199AA4BC-B91F-44AE-A88F-2C994FF4E248}" srcOrd="0" destOrd="0" presId="urn:microsoft.com/office/officeart/2005/8/layout/hierarchy1"/>
    <dgm:cxn modelId="{764BBA05-184A-4C2B-80F2-C2E472C12231}" srcId="{CFDC1D3C-2CE4-4B07-9602-D21D52710D6E}" destId="{380E038B-480D-4329-82F8-259EB54BFAAC}" srcOrd="2" destOrd="0" parTransId="{D5A41985-9287-49F6-A3D9-66C38A16CE0E}" sibTransId="{5B9F8459-1927-442C-9AC7-DC05FAEDDB54}"/>
    <dgm:cxn modelId="{D77C524D-1740-4176-A25B-5FCF808C5717}" type="presOf" srcId="{95CDA097-07B9-4677-8E17-180175E60592}" destId="{9DAE2F21-FAFF-4AE6-9883-E83930FF07EE}" srcOrd="0" destOrd="0" presId="urn:microsoft.com/office/officeart/2005/8/layout/hierarchy1"/>
    <dgm:cxn modelId="{C8BA5A9C-2998-487C-A4AB-BC693946972B}" srcId="{95CDA097-07B9-4677-8E17-180175E60592}" destId="{9D1FEAE1-64A1-419A-9331-41597B78D2ED}" srcOrd="1" destOrd="0" parTransId="{51EFA2AA-DD18-4CBA-AC87-0136BD1A37CB}" sibTransId="{2C5BDC2C-9732-476F-9B7A-74D0B56C72D5}"/>
    <dgm:cxn modelId="{02B4E2F4-415E-432E-A83B-BFB2124673E8}" type="presOf" srcId="{7CCA7FEB-2574-4409-A04D-47CF73E6F844}" destId="{0BB3A1D1-B2E8-4521-8435-3377BEC0310D}" srcOrd="0" destOrd="0" presId="urn:microsoft.com/office/officeart/2005/8/layout/hierarchy1"/>
    <dgm:cxn modelId="{D152023E-7CAC-48A1-AA2C-A7E06E169A91}" type="presOf" srcId="{34ADBF7B-BA4E-4C4D-B418-3B54254BD43C}" destId="{2EE5710F-A59D-4E8F-8612-0CF75E9F6164}" srcOrd="0" destOrd="0" presId="urn:microsoft.com/office/officeart/2005/8/layout/hierarchy1"/>
    <dgm:cxn modelId="{094D0BC1-CE41-4995-A6A6-01880F2C0F72}" srcId="{CFDC1D3C-2CE4-4B07-9602-D21D52710D6E}" destId="{2FA383BB-744C-497D-8F2E-37DDD035E442}" srcOrd="0" destOrd="0" parTransId="{C203B814-AEDB-4FE4-85EF-B40A307916C1}" sibTransId="{55F3CB7A-D073-4FD9-B596-FE6EFF1EE3B3}"/>
    <dgm:cxn modelId="{D4419CED-A15F-43CC-B49B-2CBCB01F538A}" type="presOf" srcId="{DF68B990-8625-4658-8E60-A759DC7F6018}" destId="{EE14AC5B-2AF5-4473-ABB5-7469F91F4F27}" srcOrd="0" destOrd="0" presId="urn:microsoft.com/office/officeart/2005/8/layout/hierarchy1"/>
    <dgm:cxn modelId="{CC422427-C5C9-4A7C-BAEF-1AA4833795E2}" srcId="{34F7F35B-3742-4E16-9192-67C65AC16A6D}" destId="{D5CC36A7-C169-4844-82BC-C59B2F87B7CF}" srcOrd="0" destOrd="0" parTransId="{605BC0CE-CF74-41A6-A136-B9A50D720E69}" sibTransId="{963E526F-E522-4F61-846F-B94BEC4271BE}"/>
    <dgm:cxn modelId="{F2AB35F8-BA9E-4A54-9C0D-2DB5A62B8570}" type="presOf" srcId="{6FCBB175-88AC-46F0-ACFE-3A6890916B3F}" destId="{7779F187-B9C4-47C1-88BB-889FC7E9ABF9}" srcOrd="0" destOrd="0" presId="urn:microsoft.com/office/officeart/2005/8/layout/hierarchy1"/>
    <dgm:cxn modelId="{8EC9E931-225C-4897-BB7D-F29621CAFEFA}" type="presOf" srcId="{DC818B19-07DA-496C-A137-D6EAA1AEA940}" destId="{00530434-4061-4AAB-B9DC-49BA6E563218}" srcOrd="0" destOrd="0" presId="urn:microsoft.com/office/officeart/2005/8/layout/hierarchy1"/>
    <dgm:cxn modelId="{7DF122D1-00AD-4355-9E02-5C88B92F389E}" type="presOf" srcId="{AF43077C-5423-428F-BB45-88810A9B43B2}" destId="{A6FE3972-C405-4AB6-8A60-681DB34C4A19}" srcOrd="0" destOrd="0" presId="urn:microsoft.com/office/officeart/2005/8/layout/hierarchy1"/>
    <dgm:cxn modelId="{FDE7A407-5927-4F30-B0F7-0F2B918A06EF}" type="presOf" srcId="{06CDADF7-18DF-42CE-A014-6EEC8764EA14}" destId="{CA21916C-6B35-4F82-8437-68DC4E950CAB}" srcOrd="0" destOrd="0" presId="urn:microsoft.com/office/officeart/2005/8/layout/hierarchy1"/>
    <dgm:cxn modelId="{C229D05B-5FE7-456A-9EE0-37386D84EF27}" srcId="{CFDC1D3C-2CE4-4B07-9602-D21D52710D6E}" destId="{06CDADF7-18DF-42CE-A014-6EEC8764EA14}" srcOrd="1" destOrd="0" parTransId="{0BE2C99B-D01C-4721-9B93-0E5161ABA138}" sibTransId="{A7569F02-9036-4231-AAAE-7DE1C8BF1133}"/>
    <dgm:cxn modelId="{1C47CD94-A286-4FCE-AB04-301F4649C69A}" type="presOf" srcId="{605BC0CE-CF74-41A6-A136-B9A50D720E69}" destId="{7DE2F420-FE1D-4333-8298-491DEB8C7A49}" srcOrd="0" destOrd="0" presId="urn:microsoft.com/office/officeart/2005/8/layout/hierarchy1"/>
    <dgm:cxn modelId="{A2129376-F370-4F5B-B63D-6DAE5AA4E1C0}" type="presParOf" srcId="{136C1031-8FE7-4C49-98F9-9484CDE39C8F}" destId="{DFED1FC0-E332-4ED7-A297-E035CE91C2EC}" srcOrd="0" destOrd="0" presId="urn:microsoft.com/office/officeart/2005/8/layout/hierarchy1"/>
    <dgm:cxn modelId="{B7D340BF-CF60-459C-AB41-C188F1FF29E2}" type="presParOf" srcId="{DFED1FC0-E332-4ED7-A297-E035CE91C2EC}" destId="{DCE667EA-0EDD-4889-8A2C-1F6ACB0BABCF}" srcOrd="0" destOrd="0" presId="urn:microsoft.com/office/officeart/2005/8/layout/hierarchy1"/>
    <dgm:cxn modelId="{4CE1E736-2B72-4FC6-9F7A-833FE185A2AE}" type="presParOf" srcId="{DCE667EA-0EDD-4889-8A2C-1F6ACB0BABCF}" destId="{661252F8-80CC-4AC4-9E9A-9B5D89C319E5}" srcOrd="0" destOrd="0" presId="urn:microsoft.com/office/officeart/2005/8/layout/hierarchy1"/>
    <dgm:cxn modelId="{38A596C8-F238-45AD-AAEA-5EC83CDCE116}" type="presParOf" srcId="{DCE667EA-0EDD-4889-8A2C-1F6ACB0BABCF}" destId="{9DAE2F21-FAFF-4AE6-9883-E83930FF07EE}" srcOrd="1" destOrd="0" presId="urn:microsoft.com/office/officeart/2005/8/layout/hierarchy1"/>
    <dgm:cxn modelId="{B4D865FE-FB56-4561-8C6F-EC5D9284FEF4}" type="presParOf" srcId="{DFED1FC0-E332-4ED7-A297-E035CE91C2EC}" destId="{6E170C52-E8CA-46ED-90FE-F1524E874274}" srcOrd="1" destOrd="0" presId="urn:microsoft.com/office/officeart/2005/8/layout/hierarchy1"/>
    <dgm:cxn modelId="{3BC88544-85C5-4935-8A17-50C0C0DAEE2C}" type="presParOf" srcId="{6E170C52-E8CA-46ED-90FE-F1524E874274}" destId="{CF6C6010-D780-4ECC-AEC6-67CC468F1945}" srcOrd="0" destOrd="0" presId="urn:microsoft.com/office/officeart/2005/8/layout/hierarchy1"/>
    <dgm:cxn modelId="{73499EA3-874D-4877-A4F7-32C42D6C9555}" type="presParOf" srcId="{6E170C52-E8CA-46ED-90FE-F1524E874274}" destId="{1906BD7E-FA73-4171-9F7D-656D3A5DB4C0}" srcOrd="1" destOrd="0" presId="urn:microsoft.com/office/officeart/2005/8/layout/hierarchy1"/>
    <dgm:cxn modelId="{C900D594-5FB6-4694-9D26-5E6EDBFD644F}" type="presParOf" srcId="{1906BD7E-FA73-4171-9F7D-656D3A5DB4C0}" destId="{ECE02711-D60C-42BB-BAFC-3735C5164011}" srcOrd="0" destOrd="0" presId="urn:microsoft.com/office/officeart/2005/8/layout/hierarchy1"/>
    <dgm:cxn modelId="{BCBFF608-951B-4722-8A72-08EA739872BA}" type="presParOf" srcId="{ECE02711-D60C-42BB-BAFC-3735C5164011}" destId="{4BC61613-174A-42D5-AB60-AE16464CC3E3}" srcOrd="0" destOrd="0" presId="urn:microsoft.com/office/officeart/2005/8/layout/hierarchy1"/>
    <dgm:cxn modelId="{19A071D3-55A8-4C6D-B68F-967C6F99AD1F}" type="presParOf" srcId="{ECE02711-D60C-42BB-BAFC-3735C5164011}" destId="{24370471-EF1C-465F-9445-AAE42CA5ED0A}" srcOrd="1" destOrd="0" presId="urn:microsoft.com/office/officeart/2005/8/layout/hierarchy1"/>
    <dgm:cxn modelId="{C5D623B1-4BE5-4E55-BA0B-DFF5D6372571}" type="presParOf" srcId="{1906BD7E-FA73-4171-9F7D-656D3A5DB4C0}" destId="{2EDC44EF-6FA8-40FE-B6B1-4A53A005046F}" srcOrd="1" destOrd="0" presId="urn:microsoft.com/office/officeart/2005/8/layout/hierarchy1"/>
    <dgm:cxn modelId="{A1E69C0A-81B2-4D28-9F9B-A630A83F43D0}" type="presParOf" srcId="{2EDC44EF-6FA8-40FE-B6B1-4A53A005046F}" destId="{5E121D5F-CAC9-46F6-9FB1-28EC340ECFDD}" srcOrd="0" destOrd="0" presId="urn:microsoft.com/office/officeart/2005/8/layout/hierarchy1"/>
    <dgm:cxn modelId="{C1967E36-B3E2-41BC-8C06-59934B9F34E5}" type="presParOf" srcId="{2EDC44EF-6FA8-40FE-B6B1-4A53A005046F}" destId="{5E596868-F49D-40E5-AC9D-650D937BE851}" srcOrd="1" destOrd="0" presId="urn:microsoft.com/office/officeart/2005/8/layout/hierarchy1"/>
    <dgm:cxn modelId="{7B80039A-1672-4A5C-8F4D-5634E0D2ADA2}" type="presParOf" srcId="{5E596868-F49D-40E5-AC9D-650D937BE851}" destId="{8B73E198-1022-4204-8B22-99131584023F}" srcOrd="0" destOrd="0" presId="urn:microsoft.com/office/officeart/2005/8/layout/hierarchy1"/>
    <dgm:cxn modelId="{5458C9CD-4C11-41B1-BC13-B7999BAE61B1}" type="presParOf" srcId="{8B73E198-1022-4204-8B22-99131584023F}" destId="{7BA5C5BB-E0A7-4E6C-A533-0EF3D0C8DC70}" srcOrd="0" destOrd="0" presId="urn:microsoft.com/office/officeart/2005/8/layout/hierarchy1"/>
    <dgm:cxn modelId="{D210B0A0-E079-4ECB-ABAE-333356A81309}" type="presParOf" srcId="{8B73E198-1022-4204-8B22-99131584023F}" destId="{E3BE11BB-1B67-4B53-AEAE-9DCFE94E8746}" srcOrd="1" destOrd="0" presId="urn:microsoft.com/office/officeart/2005/8/layout/hierarchy1"/>
    <dgm:cxn modelId="{F58DB13A-316E-4D60-869B-921D8069B09F}" type="presParOf" srcId="{5E596868-F49D-40E5-AC9D-650D937BE851}" destId="{3FA54D98-B1AE-494E-9C14-318D55E98EC9}" srcOrd="1" destOrd="0" presId="urn:microsoft.com/office/officeart/2005/8/layout/hierarchy1"/>
    <dgm:cxn modelId="{D804736E-FD28-411D-A0CD-C931FFF0A075}" type="presParOf" srcId="{3FA54D98-B1AE-494E-9C14-318D55E98EC9}" destId="{A75EFE8C-4103-4D42-993E-57F2AC941F1A}" srcOrd="0" destOrd="0" presId="urn:microsoft.com/office/officeart/2005/8/layout/hierarchy1"/>
    <dgm:cxn modelId="{E65981CE-4829-472E-8839-54BE05E1B69E}" type="presParOf" srcId="{3FA54D98-B1AE-494E-9C14-318D55E98EC9}" destId="{33639079-814F-497E-B6D6-599F7444D8BB}" srcOrd="1" destOrd="0" presId="urn:microsoft.com/office/officeart/2005/8/layout/hierarchy1"/>
    <dgm:cxn modelId="{F48E98A0-B646-449C-8A29-740EA09956FE}" type="presParOf" srcId="{33639079-814F-497E-B6D6-599F7444D8BB}" destId="{FDAA3261-5764-4FD7-A9A7-B4CDCEAD8EF0}" srcOrd="0" destOrd="0" presId="urn:microsoft.com/office/officeart/2005/8/layout/hierarchy1"/>
    <dgm:cxn modelId="{E3110C0E-9F43-4A04-8AFE-42D8813D32A4}" type="presParOf" srcId="{FDAA3261-5764-4FD7-A9A7-B4CDCEAD8EF0}" destId="{3F18BD71-0C88-4A4E-B854-6E7E91EF646E}" srcOrd="0" destOrd="0" presId="urn:microsoft.com/office/officeart/2005/8/layout/hierarchy1"/>
    <dgm:cxn modelId="{0A2A8BF3-0305-4AEA-BC01-47E9B4E63137}" type="presParOf" srcId="{FDAA3261-5764-4FD7-A9A7-B4CDCEAD8EF0}" destId="{0BB3A1D1-B2E8-4521-8435-3377BEC0310D}" srcOrd="1" destOrd="0" presId="urn:microsoft.com/office/officeart/2005/8/layout/hierarchy1"/>
    <dgm:cxn modelId="{678ED7C0-2773-4D0B-B7D3-2419CA18BE29}" type="presParOf" srcId="{33639079-814F-497E-B6D6-599F7444D8BB}" destId="{49022628-9BA4-4590-97F1-DF0EF35EE99D}" srcOrd="1" destOrd="0" presId="urn:microsoft.com/office/officeart/2005/8/layout/hierarchy1"/>
    <dgm:cxn modelId="{454A35C1-5922-4EA0-9866-903844D0F2A2}" type="presParOf" srcId="{2EDC44EF-6FA8-40FE-B6B1-4A53A005046F}" destId="{70B70DDE-2755-4321-83A3-2F19358408E1}" srcOrd="2" destOrd="0" presId="urn:microsoft.com/office/officeart/2005/8/layout/hierarchy1"/>
    <dgm:cxn modelId="{421EE5A2-1DD0-4DFD-A1D1-F2888A30EC47}" type="presParOf" srcId="{2EDC44EF-6FA8-40FE-B6B1-4A53A005046F}" destId="{1B47E5F6-A4D2-4578-B811-90F4A70C4D07}" srcOrd="3" destOrd="0" presId="urn:microsoft.com/office/officeart/2005/8/layout/hierarchy1"/>
    <dgm:cxn modelId="{A3AB8B7B-C1BA-4959-A329-578E3168005C}" type="presParOf" srcId="{1B47E5F6-A4D2-4578-B811-90F4A70C4D07}" destId="{79B906DC-28C2-4A02-83FC-3AD615727706}" srcOrd="0" destOrd="0" presId="urn:microsoft.com/office/officeart/2005/8/layout/hierarchy1"/>
    <dgm:cxn modelId="{D50A3CD5-B794-4C36-9D73-DA694B1ABE81}" type="presParOf" srcId="{79B906DC-28C2-4A02-83FC-3AD615727706}" destId="{4F5906AC-A174-494F-AAEF-603E342DFE8C}" srcOrd="0" destOrd="0" presId="urn:microsoft.com/office/officeart/2005/8/layout/hierarchy1"/>
    <dgm:cxn modelId="{C1B145AF-B02E-4F39-88A5-B0E1D6510FF6}" type="presParOf" srcId="{79B906DC-28C2-4A02-83FC-3AD615727706}" destId="{CA21916C-6B35-4F82-8437-68DC4E950CAB}" srcOrd="1" destOrd="0" presId="urn:microsoft.com/office/officeart/2005/8/layout/hierarchy1"/>
    <dgm:cxn modelId="{7D804DF7-BBBE-40E6-B4A6-90C8FEA9F6CF}" type="presParOf" srcId="{1B47E5F6-A4D2-4578-B811-90F4A70C4D07}" destId="{5C64C8CB-E38B-4BAD-A39B-5C2F51479EA6}" srcOrd="1" destOrd="0" presId="urn:microsoft.com/office/officeart/2005/8/layout/hierarchy1"/>
    <dgm:cxn modelId="{6D0F8E00-ED76-4EF8-AD4B-500DF7F553C5}" type="presParOf" srcId="{5C64C8CB-E38B-4BAD-A39B-5C2F51479EA6}" destId="{51717B1B-E09E-41E0-AD6F-9A90AE4B8EBF}" srcOrd="0" destOrd="0" presId="urn:microsoft.com/office/officeart/2005/8/layout/hierarchy1"/>
    <dgm:cxn modelId="{2D198F37-CC77-4E8E-B89E-ACE4FBD06984}" type="presParOf" srcId="{5C64C8CB-E38B-4BAD-A39B-5C2F51479EA6}" destId="{133454F0-E9AC-4369-B4CE-C98EE359238F}" srcOrd="1" destOrd="0" presId="urn:microsoft.com/office/officeart/2005/8/layout/hierarchy1"/>
    <dgm:cxn modelId="{55A62142-D047-464D-B455-18E2FA02561B}" type="presParOf" srcId="{133454F0-E9AC-4369-B4CE-C98EE359238F}" destId="{A153E0B6-3606-43CA-B7A5-9D2FC86BDA3C}" srcOrd="0" destOrd="0" presId="urn:microsoft.com/office/officeart/2005/8/layout/hierarchy1"/>
    <dgm:cxn modelId="{EDBD376F-5DED-4A28-8C21-AC6AD9AEF981}" type="presParOf" srcId="{A153E0B6-3606-43CA-B7A5-9D2FC86BDA3C}" destId="{98E533F4-C9D1-462A-9007-339DAE6CB9BA}" srcOrd="0" destOrd="0" presId="urn:microsoft.com/office/officeart/2005/8/layout/hierarchy1"/>
    <dgm:cxn modelId="{49ED4AEE-6CE4-47D1-9CBF-E158D00F3D3F}" type="presParOf" srcId="{A153E0B6-3606-43CA-B7A5-9D2FC86BDA3C}" destId="{88410293-9866-4F2D-ABD6-D709E8601115}" srcOrd="1" destOrd="0" presId="urn:microsoft.com/office/officeart/2005/8/layout/hierarchy1"/>
    <dgm:cxn modelId="{B2FA3E75-1735-492E-80AC-5851EB352596}" type="presParOf" srcId="{133454F0-E9AC-4369-B4CE-C98EE359238F}" destId="{37D050E3-EC36-4899-BC0B-E45253E88C8A}" srcOrd="1" destOrd="0" presId="urn:microsoft.com/office/officeart/2005/8/layout/hierarchy1"/>
    <dgm:cxn modelId="{FA9ADF80-6C53-473F-AB6E-FF44CD193398}" type="presParOf" srcId="{2EDC44EF-6FA8-40FE-B6B1-4A53A005046F}" destId="{EC220926-945B-48A3-91DE-46987254715E}" srcOrd="4" destOrd="0" presId="urn:microsoft.com/office/officeart/2005/8/layout/hierarchy1"/>
    <dgm:cxn modelId="{E9A255DB-64D1-401E-9548-8B6DAE78EB68}" type="presParOf" srcId="{2EDC44EF-6FA8-40FE-B6B1-4A53A005046F}" destId="{10CDAD77-6530-4E73-9AE1-6ACD45D6FC86}" srcOrd="5" destOrd="0" presId="urn:microsoft.com/office/officeart/2005/8/layout/hierarchy1"/>
    <dgm:cxn modelId="{A0B8C540-ACE8-48D5-A6D0-FF85E3A21044}" type="presParOf" srcId="{10CDAD77-6530-4E73-9AE1-6ACD45D6FC86}" destId="{45A07FFB-74D9-46A5-8755-A29B073F70E0}" srcOrd="0" destOrd="0" presId="urn:microsoft.com/office/officeart/2005/8/layout/hierarchy1"/>
    <dgm:cxn modelId="{709A8171-386A-4E5C-9D80-1B7EE2948DBD}" type="presParOf" srcId="{45A07FFB-74D9-46A5-8755-A29B073F70E0}" destId="{9988E3C5-260E-4901-B310-611717990553}" srcOrd="0" destOrd="0" presId="urn:microsoft.com/office/officeart/2005/8/layout/hierarchy1"/>
    <dgm:cxn modelId="{FD7EB07A-E3C7-4C8E-AC06-EA9001EA34E2}" type="presParOf" srcId="{45A07FFB-74D9-46A5-8755-A29B073F70E0}" destId="{935FB841-9180-4647-A53D-611FDCB882D3}" srcOrd="1" destOrd="0" presId="urn:microsoft.com/office/officeart/2005/8/layout/hierarchy1"/>
    <dgm:cxn modelId="{C85573E7-FCBF-4C47-A9D7-6460A17E49D9}" type="presParOf" srcId="{10CDAD77-6530-4E73-9AE1-6ACD45D6FC86}" destId="{C21B56EF-7067-40C0-8796-446F841E1B45}" srcOrd="1" destOrd="0" presId="urn:microsoft.com/office/officeart/2005/8/layout/hierarchy1"/>
    <dgm:cxn modelId="{DB7DDF64-4E14-4D06-8FD7-C30B2941FED0}" type="presParOf" srcId="{C21B56EF-7067-40C0-8796-446F841E1B45}" destId="{65F2C88E-189A-4BB5-938F-052F6E689CEE}" srcOrd="0" destOrd="0" presId="urn:microsoft.com/office/officeart/2005/8/layout/hierarchy1"/>
    <dgm:cxn modelId="{2D849016-3706-4333-8EB8-836DD33B4447}" type="presParOf" srcId="{C21B56EF-7067-40C0-8796-446F841E1B45}" destId="{79B8B15B-894C-4C44-89A2-B16AD7DACEDA}" srcOrd="1" destOrd="0" presId="urn:microsoft.com/office/officeart/2005/8/layout/hierarchy1"/>
    <dgm:cxn modelId="{891BF08A-CF48-469D-A2AC-D7088C7AE2BD}" type="presParOf" srcId="{79B8B15B-894C-4C44-89A2-B16AD7DACEDA}" destId="{2E9852E2-EA3A-41CB-833D-AB9A630E74C0}" srcOrd="0" destOrd="0" presId="urn:microsoft.com/office/officeart/2005/8/layout/hierarchy1"/>
    <dgm:cxn modelId="{A1CB2A00-5B0C-4268-B204-AB53C1DE83CA}" type="presParOf" srcId="{2E9852E2-EA3A-41CB-833D-AB9A630E74C0}" destId="{995EB586-084C-4D62-AC42-803D60A561ED}" srcOrd="0" destOrd="0" presId="urn:microsoft.com/office/officeart/2005/8/layout/hierarchy1"/>
    <dgm:cxn modelId="{76447723-2120-451A-BACB-F262216A13DF}" type="presParOf" srcId="{2E9852E2-EA3A-41CB-833D-AB9A630E74C0}" destId="{C0449DF6-B476-490E-BDD0-0E91B36C3E9C}" srcOrd="1" destOrd="0" presId="urn:microsoft.com/office/officeart/2005/8/layout/hierarchy1"/>
    <dgm:cxn modelId="{ED5FACF7-2D94-4E04-8DF6-8ACC94662F05}" type="presParOf" srcId="{79B8B15B-894C-4C44-89A2-B16AD7DACEDA}" destId="{21D2AA5A-DA75-4AE4-8BFC-EFF97F9B6B58}" srcOrd="1" destOrd="0" presId="urn:microsoft.com/office/officeart/2005/8/layout/hierarchy1"/>
    <dgm:cxn modelId="{BFA15E22-8683-40C5-95CB-F1793E012A71}" type="presParOf" srcId="{21D2AA5A-DA75-4AE4-8BFC-EFF97F9B6B58}" destId="{199AA4BC-B91F-44AE-A88F-2C994FF4E248}" srcOrd="0" destOrd="0" presId="urn:microsoft.com/office/officeart/2005/8/layout/hierarchy1"/>
    <dgm:cxn modelId="{EA33D355-D61E-4EB2-B2CB-FE3C59B66E33}" type="presParOf" srcId="{21D2AA5A-DA75-4AE4-8BFC-EFF97F9B6B58}" destId="{B3EE4967-E780-4B48-B409-5646181E4F78}" srcOrd="1" destOrd="0" presId="urn:microsoft.com/office/officeart/2005/8/layout/hierarchy1"/>
    <dgm:cxn modelId="{B1AC0C53-6AE4-48CB-8944-3DFA9009C80D}" type="presParOf" srcId="{B3EE4967-E780-4B48-B409-5646181E4F78}" destId="{761CA090-D553-4D74-863F-91531E124C79}" srcOrd="0" destOrd="0" presId="urn:microsoft.com/office/officeart/2005/8/layout/hierarchy1"/>
    <dgm:cxn modelId="{8FAAFE00-4E2C-43B8-81D8-165B942EBBDC}" type="presParOf" srcId="{761CA090-D553-4D74-863F-91531E124C79}" destId="{B71FE30B-36F4-4F63-AF8C-FF3287F34263}" srcOrd="0" destOrd="0" presId="urn:microsoft.com/office/officeart/2005/8/layout/hierarchy1"/>
    <dgm:cxn modelId="{BF90EEAE-9C77-4640-AE53-FDD9924F121F}" type="presParOf" srcId="{761CA090-D553-4D74-863F-91531E124C79}" destId="{137587EB-F22A-4BF9-A44C-907E40FC141E}" srcOrd="1" destOrd="0" presId="urn:microsoft.com/office/officeart/2005/8/layout/hierarchy1"/>
    <dgm:cxn modelId="{A92E1B52-5623-4B39-8140-41586EAF2DD9}" type="presParOf" srcId="{B3EE4967-E780-4B48-B409-5646181E4F78}" destId="{1793CDD0-31D3-4D56-BC3C-3528FF12B678}" srcOrd="1" destOrd="0" presId="urn:microsoft.com/office/officeart/2005/8/layout/hierarchy1"/>
    <dgm:cxn modelId="{2A2B40AD-147F-47CC-BEAE-02C6D2286BED}" type="presParOf" srcId="{21D2AA5A-DA75-4AE4-8BFC-EFF97F9B6B58}" destId="{173D4BEF-17CA-4D8A-B32A-B7426F773535}" srcOrd="2" destOrd="0" presId="urn:microsoft.com/office/officeart/2005/8/layout/hierarchy1"/>
    <dgm:cxn modelId="{CD5E412E-EC4D-4E33-B300-FB646854E9DB}" type="presParOf" srcId="{21D2AA5A-DA75-4AE4-8BFC-EFF97F9B6B58}" destId="{DE76D9ED-EDDF-4D2E-8D65-6078C7C7AD45}" srcOrd="3" destOrd="0" presId="urn:microsoft.com/office/officeart/2005/8/layout/hierarchy1"/>
    <dgm:cxn modelId="{5A008574-3A11-445D-92E6-82B8FE43D2D4}" type="presParOf" srcId="{DE76D9ED-EDDF-4D2E-8D65-6078C7C7AD45}" destId="{55D904CF-E106-451D-B8BF-43BC010B1BEE}" srcOrd="0" destOrd="0" presId="urn:microsoft.com/office/officeart/2005/8/layout/hierarchy1"/>
    <dgm:cxn modelId="{9428561F-B739-41E5-AEB1-8B4E637EAD27}" type="presParOf" srcId="{55D904CF-E106-451D-B8BF-43BC010B1BEE}" destId="{C66EFFBF-6563-4C99-AA85-CFD7BD04A733}" srcOrd="0" destOrd="0" presId="urn:microsoft.com/office/officeart/2005/8/layout/hierarchy1"/>
    <dgm:cxn modelId="{7F1B272F-B834-4A0F-9E56-FD9457A99914}" type="presParOf" srcId="{55D904CF-E106-451D-B8BF-43BC010B1BEE}" destId="{810C9780-35DE-4963-9609-55B0BEC17C26}" srcOrd="1" destOrd="0" presId="urn:microsoft.com/office/officeart/2005/8/layout/hierarchy1"/>
    <dgm:cxn modelId="{05EA052B-EF6B-49F0-947E-C3ED4D564602}" type="presParOf" srcId="{DE76D9ED-EDDF-4D2E-8D65-6078C7C7AD45}" destId="{691B9968-23A2-4224-B828-B70294AD8893}" srcOrd="1" destOrd="0" presId="urn:microsoft.com/office/officeart/2005/8/layout/hierarchy1"/>
    <dgm:cxn modelId="{59276338-501F-4C7A-8C27-02C4F25D4D27}" type="presParOf" srcId="{C21B56EF-7067-40C0-8796-446F841E1B45}" destId="{BDFBEEE0-0EFF-48ED-935E-336922966745}" srcOrd="2" destOrd="0" presId="urn:microsoft.com/office/officeart/2005/8/layout/hierarchy1"/>
    <dgm:cxn modelId="{D7B13BBF-8A6A-4DF2-A261-DD37C8FB3DC5}" type="presParOf" srcId="{C21B56EF-7067-40C0-8796-446F841E1B45}" destId="{A908C9DC-8912-478C-8466-784BE9DF2843}" srcOrd="3" destOrd="0" presId="urn:microsoft.com/office/officeart/2005/8/layout/hierarchy1"/>
    <dgm:cxn modelId="{EE8945FA-30C6-43E4-B1E2-E245426E5C26}" type="presParOf" srcId="{A908C9DC-8912-478C-8466-784BE9DF2843}" destId="{87783782-67C1-4040-A39D-B93710C3FF55}" srcOrd="0" destOrd="0" presId="urn:microsoft.com/office/officeart/2005/8/layout/hierarchy1"/>
    <dgm:cxn modelId="{595CC417-7DD3-42A9-BDA1-9046F6E89348}" type="presParOf" srcId="{87783782-67C1-4040-A39D-B93710C3FF55}" destId="{1AAD52C7-39F4-4097-AF74-083610A4957F}" srcOrd="0" destOrd="0" presId="urn:microsoft.com/office/officeart/2005/8/layout/hierarchy1"/>
    <dgm:cxn modelId="{9C804768-ED30-4CCA-8D53-57BF0F1DC041}" type="presParOf" srcId="{87783782-67C1-4040-A39D-B93710C3FF55}" destId="{B743BED0-38B3-453A-9AE3-4865A4A1CE1A}" srcOrd="1" destOrd="0" presId="urn:microsoft.com/office/officeart/2005/8/layout/hierarchy1"/>
    <dgm:cxn modelId="{F43A7329-E650-488C-A97F-D639E2C2BB58}" type="presParOf" srcId="{A908C9DC-8912-478C-8466-784BE9DF2843}" destId="{C1E4D7A3-1654-462F-8013-881E514DA88B}" srcOrd="1" destOrd="0" presId="urn:microsoft.com/office/officeart/2005/8/layout/hierarchy1"/>
    <dgm:cxn modelId="{7C2889D4-E671-4698-AE62-C35E0FE68D5B}" type="presParOf" srcId="{C1E4D7A3-1654-462F-8013-881E514DA88B}" destId="{73A055D9-FC5C-4EB7-A535-229A71F97C98}" srcOrd="0" destOrd="0" presId="urn:microsoft.com/office/officeart/2005/8/layout/hierarchy1"/>
    <dgm:cxn modelId="{5C00420F-1128-4ACA-9FE3-6097ABC5738B}" type="presParOf" srcId="{C1E4D7A3-1654-462F-8013-881E514DA88B}" destId="{EF959DDA-58FD-4165-BC54-CEE713CDED25}" srcOrd="1" destOrd="0" presId="urn:microsoft.com/office/officeart/2005/8/layout/hierarchy1"/>
    <dgm:cxn modelId="{2E94BDD9-9855-467C-91DD-63E713368168}" type="presParOf" srcId="{EF959DDA-58FD-4165-BC54-CEE713CDED25}" destId="{6880F8E0-C9DB-45DD-88CC-4D8F9291BD5A}" srcOrd="0" destOrd="0" presId="urn:microsoft.com/office/officeart/2005/8/layout/hierarchy1"/>
    <dgm:cxn modelId="{390DED3D-4897-43E8-83C8-39F6196C3FEB}" type="presParOf" srcId="{6880F8E0-C9DB-45DD-88CC-4D8F9291BD5A}" destId="{A83B2576-EB04-4A80-B9AA-D00585F11408}" srcOrd="0" destOrd="0" presId="urn:microsoft.com/office/officeart/2005/8/layout/hierarchy1"/>
    <dgm:cxn modelId="{C630C9C9-CCC8-4076-B29D-AF2EB347A725}" type="presParOf" srcId="{6880F8E0-C9DB-45DD-88CC-4D8F9291BD5A}" destId="{6378256B-B92A-4494-90DB-8C7627469B9A}" srcOrd="1" destOrd="0" presId="urn:microsoft.com/office/officeart/2005/8/layout/hierarchy1"/>
    <dgm:cxn modelId="{60687A95-71C9-4BF4-8D21-7CA893DA9AD8}" type="presParOf" srcId="{EF959DDA-58FD-4165-BC54-CEE713CDED25}" destId="{A0E20AC3-293F-4FCF-8852-60499875FE0C}" srcOrd="1" destOrd="0" presId="urn:microsoft.com/office/officeart/2005/8/layout/hierarchy1"/>
    <dgm:cxn modelId="{79C0845D-F007-4A11-A0D6-DE29745EFFC4}" type="presParOf" srcId="{C1E4D7A3-1654-462F-8013-881E514DA88B}" destId="{0ABD2081-5FFB-45C0-A4DD-2646A4D9173B}" srcOrd="2" destOrd="0" presId="urn:microsoft.com/office/officeart/2005/8/layout/hierarchy1"/>
    <dgm:cxn modelId="{16C49378-D477-4847-B550-E97F1707BC80}" type="presParOf" srcId="{C1E4D7A3-1654-462F-8013-881E514DA88B}" destId="{4186D1E0-CA21-4222-A31B-C057FDAF843C}" srcOrd="3" destOrd="0" presId="urn:microsoft.com/office/officeart/2005/8/layout/hierarchy1"/>
    <dgm:cxn modelId="{69E91112-0D3D-48A2-ABA4-A33D85000EDB}" type="presParOf" srcId="{4186D1E0-CA21-4222-A31B-C057FDAF843C}" destId="{E5DA44C7-5ABB-4617-8BB2-9ABA7FEF6039}" srcOrd="0" destOrd="0" presId="urn:microsoft.com/office/officeart/2005/8/layout/hierarchy1"/>
    <dgm:cxn modelId="{CB214C80-C85C-4858-8600-AF2376CCC024}" type="presParOf" srcId="{E5DA44C7-5ABB-4617-8BB2-9ABA7FEF6039}" destId="{C3AAC683-9E78-4F7C-88DD-52C01958271A}" srcOrd="0" destOrd="0" presId="urn:microsoft.com/office/officeart/2005/8/layout/hierarchy1"/>
    <dgm:cxn modelId="{1F283AEB-C952-4D50-B131-E8BDF7B20318}" type="presParOf" srcId="{E5DA44C7-5ABB-4617-8BB2-9ABA7FEF6039}" destId="{F7D3C9AE-7725-4DDC-AC2B-10F5C7D73A22}" srcOrd="1" destOrd="0" presId="urn:microsoft.com/office/officeart/2005/8/layout/hierarchy1"/>
    <dgm:cxn modelId="{1D44BE07-F765-4735-872B-3150145ADB35}" type="presParOf" srcId="{4186D1E0-CA21-4222-A31B-C057FDAF843C}" destId="{250B510A-9B13-428C-B814-9A931BC2AEA5}" srcOrd="1" destOrd="0" presId="urn:microsoft.com/office/officeart/2005/8/layout/hierarchy1"/>
    <dgm:cxn modelId="{A69B381C-A876-4A44-A9B7-3FB4EF38709E}" type="presParOf" srcId="{6E170C52-E8CA-46ED-90FE-F1524E874274}" destId="{74A2FC43-C199-4831-82B0-B152635D7690}" srcOrd="2" destOrd="0" presId="urn:microsoft.com/office/officeart/2005/8/layout/hierarchy1"/>
    <dgm:cxn modelId="{82A3E9A3-EC52-4963-98B4-78A70C5D9087}" type="presParOf" srcId="{6E170C52-E8CA-46ED-90FE-F1524E874274}" destId="{6FD2CC8A-E7D5-478F-AE1E-3D5899489F2A}" srcOrd="3" destOrd="0" presId="urn:microsoft.com/office/officeart/2005/8/layout/hierarchy1"/>
    <dgm:cxn modelId="{43789F6D-3102-43CE-B943-4FE1625C8A34}" type="presParOf" srcId="{6FD2CC8A-E7D5-478F-AE1E-3D5899489F2A}" destId="{4D20928D-A5EB-45FE-8BE1-A29602D04CC3}" srcOrd="0" destOrd="0" presId="urn:microsoft.com/office/officeart/2005/8/layout/hierarchy1"/>
    <dgm:cxn modelId="{ABB3C96B-44D3-4CB6-B08B-6C3A8CC319D6}" type="presParOf" srcId="{4D20928D-A5EB-45FE-8BE1-A29602D04CC3}" destId="{AF301730-F758-42E8-AB8A-F7CD63D1307A}" srcOrd="0" destOrd="0" presId="urn:microsoft.com/office/officeart/2005/8/layout/hierarchy1"/>
    <dgm:cxn modelId="{EA0B4B76-1262-49F4-8E47-85BA50004EC5}" type="presParOf" srcId="{4D20928D-A5EB-45FE-8BE1-A29602D04CC3}" destId="{877D567F-9D02-43C8-8B24-26A79FA705D9}" srcOrd="1" destOrd="0" presId="urn:microsoft.com/office/officeart/2005/8/layout/hierarchy1"/>
    <dgm:cxn modelId="{D73589C4-1D05-41AA-A6C3-DC8D7161E4CB}" type="presParOf" srcId="{6FD2CC8A-E7D5-478F-AE1E-3D5899489F2A}" destId="{FFEC4686-F5C9-404F-889C-707D9FE17A5F}" srcOrd="1" destOrd="0" presId="urn:microsoft.com/office/officeart/2005/8/layout/hierarchy1"/>
    <dgm:cxn modelId="{B5E97D34-8912-4F0E-B27C-4B4E5BA0311C}" type="presParOf" srcId="{FFEC4686-F5C9-404F-889C-707D9FE17A5F}" destId="{67E112BE-0C3D-4AD2-9CC7-DAA8C8075DEF}" srcOrd="0" destOrd="0" presId="urn:microsoft.com/office/officeart/2005/8/layout/hierarchy1"/>
    <dgm:cxn modelId="{31C58441-5118-49B8-B980-76DE4F12FADF}" type="presParOf" srcId="{FFEC4686-F5C9-404F-889C-707D9FE17A5F}" destId="{55363717-5B81-425D-BE27-9ABE1877BC7E}" srcOrd="1" destOrd="0" presId="urn:microsoft.com/office/officeart/2005/8/layout/hierarchy1"/>
    <dgm:cxn modelId="{D1B08677-114C-436C-BC7E-E836E2484247}" type="presParOf" srcId="{55363717-5B81-425D-BE27-9ABE1877BC7E}" destId="{C7A05EF0-36C8-4B15-9689-3C3CA6FFBD3E}" srcOrd="0" destOrd="0" presId="urn:microsoft.com/office/officeart/2005/8/layout/hierarchy1"/>
    <dgm:cxn modelId="{3758BE84-EC49-450A-9ED9-49E999449BA5}" type="presParOf" srcId="{C7A05EF0-36C8-4B15-9689-3C3CA6FFBD3E}" destId="{2DDE4E0B-DB0E-426F-9066-8611BF868D02}" srcOrd="0" destOrd="0" presId="urn:microsoft.com/office/officeart/2005/8/layout/hierarchy1"/>
    <dgm:cxn modelId="{E7AC5B23-0455-4687-8E8C-269712FA5243}" type="presParOf" srcId="{C7A05EF0-36C8-4B15-9689-3C3CA6FFBD3E}" destId="{7779F187-B9C4-47C1-88BB-889FC7E9ABF9}" srcOrd="1" destOrd="0" presId="urn:microsoft.com/office/officeart/2005/8/layout/hierarchy1"/>
    <dgm:cxn modelId="{C4E79207-EDCF-4DC5-AD35-4203B94E4E58}" type="presParOf" srcId="{55363717-5B81-425D-BE27-9ABE1877BC7E}" destId="{4EBC2819-655A-4C0A-9212-70D10BE3EB01}" srcOrd="1" destOrd="0" presId="urn:microsoft.com/office/officeart/2005/8/layout/hierarchy1"/>
    <dgm:cxn modelId="{C01310F6-6A47-42C7-B662-01E1E2A9972F}" type="presParOf" srcId="{4EBC2819-655A-4C0A-9212-70D10BE3EB01}" destId="{EE14AC5B-2AF5-4473-ABB5-7469F91F4F27}" srcOrd="0" destOrd="0" presId="urn:microsoft.com/office/officeart/2005/8/layout/hierarchy1"/>
    <dgm:cxn modelId="{7CD9F526-0733-47B3-851A-BA0129C840D7}" type="presParOf" srcId="{4EBC2819-655A-4C0A-9212-70D10BE3EB01}" destId="{3AE26774-02BB-4A0D-8E7A-AC13CA7023C5}" srcOrd="1" destOrd="0" presId="urn:microsoft.com/office/officeart/2005/8/layout/hierarchy1"/>
    <dgm:cxn modelId="{07E7242D-5804-4824-A48E-63BA19C584C9}" type="presParOf" srcId="{3AE26774-02BB-4A0D-8E7A-AC13CA7023C5}" destId="{20ED9FD3-345E-4845-A9AC-CA35754101FF}" srcOrd="0" destOrd="0" presId="urn:microsoft.com/office/officeart/2005/8/layout/hierarchy1"/>
    <dgm:cxn modelId="{66E80186-F167-4498-A24E-5DAE0AF15C43}" type="presParOf" srcId="{20ED9FD3-345E-4845-A9AC-CA35754101FF}" destId="{677DE371-EDA6-4938-A535-1322EB5E54CC}" srcOrd="0" destOrd="0" presId="urn:microsoft.com/office/officeart/2005/8/layout/hierarchy1"/>
    <dgm:cxn modelId="{44A3994F-6FAE-4D87-B718-B293F83AE25E}" type="presParOf" srcId="{20ED9FD3-345E-4845-A9AC-CA35754101FF}" destId="{2D7FBF48-C89D-4772-9D63-6A72231DA09D}" srcOrd="1" destOrd="0" presId="urn:microsoft.com/office/officeart/2005/8/layout/hierarchy1"/>
    <dgm:cxn modelId="{9AD31EAC-AE2C-462F-A922-399F7E5C1E00}" type="presParOf" srcId="{3AE26774-02BB-4A0D-8E7A-AC13CA7023C5}" destId="{3BCD1FDA-5868-4760-BB4C-660A88D437A6}" srcOrd="1" destOrd="0" presId="urn:microsoft.com/office/officeart/2005/8/layout/hierarchy1"/>
    <dgm:cxn modelId="{15AB7093-894E-4ED9-82FA-664BBF3994A3}" type="presParOf" srcId="{FFEC4686-F5C9-404F-889C-707D9FE17A5F}" destId="{A6FE3972-C405-4AB6-8A60-681DB34C4A19}" srcOrd="2" destOrd="0" presId="urn:microsoft.com/office/officeart/2005/8/layout/hierarchy1"/>
    <dgm:cxn modelId="{B9C7A397-92FC-42B1-95F0-0CFF28AEEA48}" type="presParOf" srcId="{FFEC4686-F5C9-404F-889C-707D9FE17A5F}" destId="{699EE25B-2E21-45F8-8557-EC304B6F8F68}" srcOrd="3" destOrd="0" presId="urn:microsoft.com/office/officeart/2005/8/layout/hierarchy1"/>
    <dgm:cxn modelId="{2A969040-9186-4E06-A87A-4B75E1739228}" type="presParOf" srcId="{699EE25B-2E21-45F8-8557-EC304B6F8F68}" destId="{646ACB6B-A880-4F18-92F6-1E61861F56CE}" srcOrd="0" destOrd="0" presId="urn:microsoft.com/office/officeart/2005/8/layout/hierarchy1"/>
    <dgm:cxn modelId="{966F27D3-E5DB-4972-A3EA-51D171124296}" type="presParOf" srcId="{646ACB6B-A880-4F18-92F6-1E61861F56CE}" destId="{24D7712C-F9C3-4C9A-B39C-2B5113542DBA}" srcOrd="0" destOrd="0" presId="urn:microsoft.com/office/officeart/2005/8/layout/hierarchy1"/>
    <dgm:cxn modelId="{8288FEF3-EAA3-42B1-A192-2BE82832EF62}" type="presParOf" srcId="{646ACB6B-A880-4F18-92F6-1E61861F56CE}" destId="{2EE5710F-A59D-4E8F-8612-0CF75E9F6164}" srcOrd="1" destOrd="0" presId="urn:microsoft.com/office/officeart/2005/8/layout/hierarchy1"/>
    <dgm:cxn modelId="{7EDB5151-162F-4741-840C-FA465A4EDDD0}" type="presParOf" srcId="{699EE25B-2E21-45F8-8557-EC304B6F8F68}" destId="{F7F1FD10-9BEA-4B87-A315-F6B4333D44BA}" srcOrd="1" destOrd="0" presId="urn:microsoft.com/office/officeart/2005/8/layout/hierarchy1"/>
    <dgm:cxn modelId="{4289CCEB-86C5-4886-9B6A-1DAB3D62F6E2}" type="presParOf" srcId="{6E170C52-E8CA-46ED-90FE-F1524E874274}" destId="{9E0D9A55-9366-4587-B62D-92FABACEE2C4}" srcOrd="4" destOrd="0" presId="urn:microsoft.com/office/officeart/2005/8/layout/hierarchy1"/>
    <dgm:cxn modelId="{55D1E0B4-91AE-4331-9658-664910892E93}" type="presParOf" srcId="{6E170C52-E8CA-46ED-90FE-F1524E874274}" destId="{D3D51530-1427-418E-BD4D-E6379A8D270E}" srcOrd="5" destOrd="0" presId="urn:microsoft.com/office/officeart/2005/8/layout/hierarchy1"/>
    <dgm:cxn modelId="{AEB41CD7-D349-4AB9-A7AF-EA8669DF597A}" type="presParOf" srcId="{D3D51530-1427-418E-BD4D-E6379A8D270E}" destId="{C807E482-CB11-45C5-8FF7-E28FFA4BD5E1}" srcOrd="0" destOrd="0" presId="urn:microsoft.com/office/officeart/2005/8/layout/hierarchy1"/>
    <dgm:cxn modelId="{B07AC0C0-A848-46EE-A438-D05BA8153579}" type="presParOf" srcId="{C807E482-CB11-45C5-8FF7-E28FFA4BD5E1}" destId="{263737E5-B49F-46CD-B756-046830F34EDA}" srcOrd="0" destOrd="0" presId="urn:microsoft.com/office/officeart/2005/8/layout/hierarchy1"/>
    <dgm:cxn modelId="{D0E52E2D-B075-460F-A68A-0C673904B363}" type="presParOf" srcId="{C807E482-CB11-45C5-8FF7-E28FFA4BD5E1}" destId="{35C77E97-7F74-401F-924D-2C5DD9292F86}" srcOrd="1" destOrd="0" presId="urn:microsoft.com/office/officeart/2005/8/layout/hierarchy1"/>
    <dgm:cxn modelId="{B8BEB7AD-4A61-4701-B9C0-A2DCABAE305E}" type="presParOf" srcId="{D3D51530-1427-418E-BD4D-E6379A8D270E}" destId="{B85D6110-198C-4EC1-B0A9-9F6B4F4619D7}" srcOrd="1" destOrd="0" presId="urn:microsoft.com/office/officeart/2005/8/layout/hierarchy1"/>
    <dgm:cxn modelId="{EEEB70E7-6988-4E6C-828B-EA3A62280861}" type="presParOf" srcId="{B85D6110-198C-4EC1-B0A9-9F6B4F4619D7}" destId="{7DE2F420-FE1D-4333-8298-491DEB8C7A49}" srcOrd="0" destOrd="0" presId="urn:microsoft.com/office/officeart/2005/8/layout/hierarchy1"/>
    <dgm:cxn modelId="{45853977-1A0F-4E07-BC09-9EB2BB373CAB}" type="presParOf" srcId="{B85D6110-198C-4EC1-B0A9-9F6B4F4619D7}" destId="{DBCBDE0C-35CA-47A2-8FD6-9BC138903593}" srcOrd="1" destOrd="0" presId="urn:microsoft.com/office/officeart/2005/8/layout/hierarchy1"/>
    <dgm:cxn modelId="{24EB48EE-8FCD-48EE-90F7-04D91CCA2D85}" type="presParOf" srcId="{DBCBDE0C-35CA-47A2-8FD6-9BC138903593}" destId="{A5735B5B-F71B-4CBC-A921-9E8CA8E4C3C4}" srcOrd="0" destOrd="0" presId="urn:microsoft.com/office/officeart/2005/8/layout/hierarchy1"/>
    <dgm:cxn modelId="{2A533EED-5EB5-4D01-A688-884DB4381353}" type="presParOf" srcId="{A5735B5B-F71B-4CBC-A921-9E8CA8E4C3C4}" destId="{FE90AEFC-BC40-40A0-9C5F-9E76DD566790}" srcOrd="0" destOrd="0" presId="urn:microsoft.com/office/officeart/2005/8/layout/hierarchy1"/>
    <dgm:cxn modelId="{E16C9749-1E04-480A-B995-DAAB990D2DA4}" type="presParOf" srcId="{A5735B5B-F71B-4CBC-A921-9E8CA8E4C3C4}" destId="{FE08EEEF-8CE7-4BB9-975F-5954A5D65ECB}" srcOrd="1" destOrd="0" presId="urn:microsoft.com/office/officeart/2005/8/layout/hierarchy1"/>
    <dgm:cxn modelId="{C823FD28-37E7-40EE-8DD6-918F698E1312}" type="presParOf" srcId="{DBCBDE0C-35CA-47A2-8FD6-9BC138903593}" destId="{796D4343-B8AB-49FB-8FA6-ACDBCB4F352F}" srcOrd="1" destOrd="0" presId="urn:microsoft.com/office/officeart/2005/8/layout/hierarchy1"/>
    <dgm:cxn modelId="{D836AED5-95B9-4B89-B0FD-95C0B1B416CE}" type="presParOf" srcId="{B85D6110-198C-4EC1-B0A9-9F6B4F4619D7}" destId="{00530434-4061-4AAB-B9DC-49BA6E563218}" srcOrd="2" destOrd="0" presId="urn:microsoft.com/office/officeart/2005/8/layout/hierarchy1"/>
    <dgm:cxn modelId="{72C51060-EE76-4222-99F1-C38631DAB39C}" type="presParOf" srcId="{B85D6110-198C-4EC1-B0A9-9F6B4F4619D7}" destId="{04F8DDC0-31D4-4584-A611-0E15C26DDA50}" srcOrd="3" destOrd="0" presId="urn:microsoft.com/office/officeart/2005/8/layout/hierarchy1"/>
    <dgm:cxn modelId="{C72D6928-1BBC-4528-8ADA-709E1816680E}" type="presParOf" srcId="{04F8DDC0-31D4-4584-A611-0E15C26DDA50}" destId="{94D1C603-832B-4600-8942-0214CFB1CA15}" srcOrd="0" destOrd="0" presId="urn:microsoft.com/office/officeart/2005/8/layout/hierarchy1"/>
    <dgm:cxn modelId="{9489CFC1-9EEB-4832-900B-C913F990AE39}" type="presParOf" srcId="{94D1C603-832B-4600-8942-0214CFB1CA15}" destId="{2D850AE2-F615-46E4-8756-73D8FED58B52}" srcOrd="0" destOrd="0" presId="urn:microsoft.com/office/officeart/2005/8/layout/hierarchy1"/>
    <dgm:cxn modelId="{FDC5B65F-F60D-4C4E-85B5-E96A5434091D}" type="presParOf" srcId="{94D1C603-832B-4600-8942-0214CFB1CA15}" destId="{9311D072-791D-49D1-9A70-8A9CBA3F4019}" srcOrd="1" destOrd="0" presId="urn:microsoft.com/office/officeart/2005/8/layout/hierarchy1"/>
    <dgm:cxn modelId="{7BE14355-B50E-4D31-A8B2-8EE58ADD9FA6}" type="presParOf" srcId="{04F8DDC0-31D4-4584-A611-0E15C26DDA50}" destId="{8C9BCFE4-78AC-4829-83FD-97BF15A45648}" srcOrd="1" destOrd="0" presId="urn:microsoft.com/office/officeart/2005/8/layout/hierarchy1"/>
    <dgm:cxn modelId="{8AA6156F-CC41-4ED3-8D79-61275ADA33B1}" type="presParOf" srcId="{B85D6110-198C-4EC1-B0A9-9F6B4F4619D7}" destId="{7DA2A19F-5571-4162-BD77-52DB523B6178}" srcOrd="4" destOrd="0" presId="urn:microsoft.com/office/officeart/2005/8/layout/hierarchy1"/>
    <dgm:cxn modelId="{AE683617-AB67-44FF-931F-C49431A40E19}" type="presParOf" srcId="{B85D6110-198C-4EC1-B0A9-9F6B4F4619D7}" destId="{68C13401-7834-4A2A-8700-E126526E96CB}" srcOrd="5" destOrd="0" presId="urn:microsoft.com/office/officeart/2005/8/layout/hierarchy1"/>
    <dgm:cxn modelId="{F71B67D2-D0B2-4752-B167-6D4A1A16668A}" type="presParOf" srcId="{68C13401-7834-4A2A-8700-E126526E96CB}" destId="{BAB54B4D-AC35-42E5-84EB-E742A29268C3}" srcOrd="0" destOrd="0" presId="urn:microsoft.com/office/officeart/2005/8/layout/hierarchy1"/>
    <dgm:cxn modelId="{49CCC8A2-4EFC-44B3-BCCA-A6B398730F1B}" type="presParOf" srcId="{BAB54B4D-AC35-42E5-84EB-E742A29268C3}" destId="{E2EA93D5-D052-406C-8883-7F55936E2493}" srcOrd="0" destOrd="0" presId="urn:microsoft.com/office/officeart/2005/8/layout/hierarchy1"/>
    <dgm:cxn modelId="{72AEEB86-397A-4C7F-A558-7C02BC700A5A}" type="presParOf" srcId="{BAB54B4D-AC35-42E5-84EB-E742A29268C3}" destId="{B1786776-7FDF-4F4E-96FB-9D5403EE4EDD}" srcOrd="1" destOrd="0" presId="urn:microsoft.com/office/officeart/2005/8/layout/hierarchy1"/>
    <dgm:cxn modelId="{28F52451-D499-478C-A00D-3F7B080DF7D1}" type="presParOf" srcId="{68C13401-7834-4A2A-8700-E126526E96CB}" destId="{2CE7920F-BE21-4773-8D59-5D5CB52C7672}"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B9FEBFA-05E8-4C91-852C-4C5054DF236A}" type="doc">
      <dgm:prSet loTypeId="urn:microsoft.com/office/officeart/2005/8/layout/hierarchy4" loCatId="hierarchy" qsTypeId="urn:microsoft.com/office/officeart/2005/8/quickstyle/simple1" qsCatId="simple" csTypeId="urn:microsoft.com/office/officeart/2005/8/colors/colorful1" csCatId="colorful" phldr="1"/>
      <dgm:spPr/>
      <dgm:t>
        <a:bodyPr/>
        <a:lstStyle/>
        <a:p>
          <a:endParaRPr lang="en-US"/>
        </a:p>
      </dgm:t>
    </dgm:pt>
    <dgm:pt modelId="{95CDA097-07B9-4677-8E17-180175E60592}">
      <dgm:prSet phldrT="[Text]" custT="1"/>
      <dgm:spPr/>
      <dgm:t>
        <a:bodyPr/>
        <a:lstStyle/>
        <a:p>
          <a:r>
            <a:rPr lang="en-US" sz="1800" b="1" dirty="0" smtClean="0"/>
            <a:t>MODELING TOOLS</a:t>
          </a:r>
          <a:endParaRPr lang="en-US" sz="1800" b="1" dirty="0"/>
        </a:p>
      </dgm:t>
    </dgm:pt>
    <dgm:pt modelId="{D01C413B-3997-4F40-B0EA-A50728A451A9}" type="parTrans" cxnId="{9D81CC93-BA74-4296-BBE2-92E1A88A88F9}">
      <dgm:prSet/>
      <dgm:spPr/>
      <dgm:t>
        <a:bodyPr/>
        <a:lstStyle/>
        <a:p>
          <a:endParaRPr lang="en-US" sz="1400"/>
        </a:p>
      </dgm:t>
    </dgm:pt>
    <dgm:pt modelId="{943EF42E-C09A-477C-9C6A-3DEC1153C53B}" type="sibTrans" cxnId="{9D81CC93-BA74-4296-BBE2-92E1A88A88F9}">
      <dgm:prSet/>
      <dgm:spPr/>
      <dgm:t>
        <a:bodyPr/>
        <a:lstStyle/>
        <a:p>
          <a:endParaRPr lang="en-US" sz="1400"/>
        </a:p>
      </dgm:t>
    </dgm:pt>
    <dgm:pt modelId="{CFDC1D3C-2CE4-4B07-9602-D21D52710D6E}" type="asst">
      <dgm:prSet phldrT="[Text]" custT="1"/>
      <dgm:spPr/>
      <dgm:t>
        <a:bodyPr/>
        <a:lstStyle/>
        <a:p>
          <a:r>
            <a:rPr lang="en-US" sz="1400" b="1" dirty="0" smtClean="0"/>
            <a:t>Open</a:t>
          </a:r>
          <a:r>
            <a:rPr lang="en-US" sz="1400" dirty="0" smtClean="0"/>
            <a:t> </a:t>
          </a:r>
          <a:r>
            <a:rPr lang="en-US" sz="1400" b="1" dirty="0" smtClean="0"/>
            <a:t>source</a:t>
          </a:r>
          <a:endParaRPr lang="en-US" sz="1400" b="1" dirty="0"/>
        </a:p>
      </dgm:t>
    </dgm:pt>
    <dgm:pt modelId="{C4719857-176D-430E-B89A-4125A3670666}" type="parTrans" cxnId="{86CEAA7C-F624-4D2F-BB08-953BF40F2D09}">
      <dgm:prSet/>
      <dgm:spPr/>
      <dgm:t>
        <a:bodyPr/>
        <a:lstStyle/>
        <a:p>
          <a:endParaRPr lang="en-US" sz="1400"/>
        </a:p>
      </dgm:t>
    </dgm:pt>
    <dgm:pt modelId="{D666EDDC-BFC4-4100-8046-F39986454C7A}" type="sibTrans" cxnId="{86CEAA7C-F624-4D2F-BB08-953BF40F2D09}">
      <dgm:prSet/>
      <dgm:spPr/>
      <dgm:t>
        <a:bodyPr/>
        <a:lstStyle/>
        <a:p>
          <a:endParaRPr lang="en-US" sz="1400"/>
        </a:p>
      </dgm:t>
    </dgm:pt>
    <dgm:pt modelId="{E389ECAD-01F0-4D66-B418-47583066A4AF}" type="asst">
      <dgm:prSet phldrT="[Text]" custT="1"/>
      <dgm:spPr/>
      <dgm:t>
        <a:bodyPr/>
        <a:lstStyle/>
        <a:p>
          <a:pPr algn="ctr"/>
          <a:r>
            <a:rPr lang="en-US" sz="1400" b="1" dirty="0" smtClean="0"/>
            <a:t>Commercial</a:t>
          </a:r>
          <a:endParaRPr lang="en-US" sz="1400" b="1" dirty="0"/>
        </a:p>
      </dgm:t>
    </dgm:pt>
    <dgm:pt modelId="{FB5026CE-8439-4188-8006-9C08D21BEBFF}" type="parTrans" cxnId="{6FAF52A9-8C0B-4014-8429-661C270E627D}">
      <dgm:prSet/>
      <dgm:spPr/>
      <dgm:t>
        <a:bodyPr/>
        <a:lstStyle/>
        <a:p>
          <a:endParaRPr lang="en-US" sz="1400"/>
        </a:p>
      </dgm:t>
    </dgm:pt>
    <dgm:pt modelId="{C6697627-8406-4B34-BA83-725A373919CF}" type="sibTrans" cxnId="{6FAF52A9-8C0B-4014-8429-661C270E627D}">
      <dgm:prSet/>
      <dgm:spPr/>
      <dgm:t>
        <a:bodyPr/>
        <a:lstStyle/>
        <a:p>
          <a:endParaRPr lang="en-US" sz="1400"/>
        </a:p>
      </dgm:t>
    </dgm:pt>
    <dgm:pt modelId="{23F5E4D0-902E-44FA-97BC-2D21186BD3A3}" type="asst">
      <dgm:prSet phldrT="[Text]" custT="1"/>
      <dgm:spPr/>
      <dgm:t>
        <a:bodyPr/>
        <a:lstStyle/>
        <a:p>
          <a:pPr algn="l"/>
          <a:r>
            <a:rPr lang="en-US" sz="1400" dirty="0" smtClean="0"/>
            <a:t>- </a:t>
          </a:r>
          <a:r>
            <a:rPr lang="sr-Latn-RS" sz="1400" dirty="0" smtClean="0"/>
            <a:t>xtb</a:t>
          </a:r>
        </a:p>
        <a:p>
          <a:pPr algn="l"/>
          <a:r>
            <a:rPr lang="sr-Latn-RS" sz="1400" dirty="0" smtClean="0"/>
            <a:t>- MOPAC</a:t>
          </a:r>
        </a:p>
        <a:p>
          <a:pPr algn="l"/>
          <a:r>
            <a:rPr lang="sr-Latn-RS" sz="1400" dirty="0" smtClean="0"/>
            <a:t>- </a:t>
          </a:r>
          <a:r>
            <a:rPr lang="en-US" sz="1400" dirty="0" smtClean="0"/>
            <a:t>LAMMPS</a:t>
          </a:r>
        </a:p>
        <a:p>
          <a:pPr algn="l"/>
          <a:r>
            <a:rPr lang="en-US" sz="1400" dirty="0" smtClean="0"/>
            <a:t>- GROMACS</a:t>
          </a:r>
          <a:br>
            <a:rPr lang="en-US" sz="1400" dirty="0" smtClean="0"/>
          </a:br>
          <a:r>
            <a:rPr lang="en-US" sz="1400" dirty="0" smtClean="0"/>
            <a:t>- PSI4</a:t>
          </a:r>
          <a:br>
            <a:rPr lang="en-US" sz="1400" dirty="0" smtClean="0"/>
          </a:br>
          <a:r>
            <a:rPr lang="en-US" sz="1400" dirty="0" smtClean="0"/>
            <a:t>- NWCHEM</a:t>
          </a:r>
          <a:br>
            <a:rPr lang="en-US" sz="1400" dirty="0" smtClean="0"/>
          </a:br>
          <a:r>
            <a:rPr lang="en-US" sz="1400" dirty="0" smtClean="0"/>
            <a:t>- </a:t>
          </a:r>
          <a:r>
            <a:rPr lang="en-US" sz="1400" dirty="0" err="1" smtClean="0"/>
            <a:t>Multiwfn</a:t>
          </a:r>
          <a:endParaRPr lang="en-US" sz="1400" dirty="0"/>
        </a:p>
      </dgm:t>
    </dgm:pt>
    <dgm:pt modelId="{77D6E005-8903-4260-92DB-45FA6077CAB9}" type="parTrans" cxnId="{24025A79-F91A-4724-8BA7-210FE723004B}">
      <dgm:prSet/>
      <dgm:spPr/>
      <dgm:t>
        <a:bodyPr/>
        <a:lstStyle/>
        <a:p>
          <a:endParaRPr lang="en-US" sz="1400"/>
        </a:p>
      </dgm:t>
    </dgm:pt>
    <dgm:pt modelId="{F28A2AAB-3A22-44EE-9972-35477A407C9F}" type="sibTrans" cxnId="{24025A79-F91A-4724-8BA7-210FE723004B}">
      <dgm:prSet/>
      <dgm:spPr/>
      <dgm:t>
        <a:bodyPr/>
        <a:lstStyle/>
        <a:p>
          <a:endParaRPr lang="en-US" sz="1400"/>
        </a:p>
      </dgm:t>
    </dgm:pt>
    <dgm:pt modelId="{F0F9A86C-1331-48D8-8C93-4B8BCB3160A2}" type="asst">
      <dgm:prSet phldrT="[Text]" custT="1"/>
      <dgm:spPr/>
      <dgm:t>
        <a:bodyPr/>
        <a:lstStyle/>
        <a:p>
          <a:pPr algn="ctr"/>
          <a:r>
            <a:rPr lang="en-US" sz="1400" b="1" dirty="0" smtClean="0"/>
            <a:t>Commercial &amp; free for academics</a:t>
          </a:r>
          <a:endParaRPr lang="en-US" sz="1400" b="1" dirty="0"/>
        </a:p>
      </dgm:t>
    </dgm:pt>
    <dgm:pt modelId="{126A5C26-25F1-4638-9E8C-15084FA70036}" type="parTrans" cxnId="{B8EE9EF6-4489-4F68-985E-A76D5D53CD7C}">
      <dgm:prSet/>
      <dgm:spPr/>
      <dgm:t>
        <a:bodyPr/>
        <a:lstStyle/>
        <a:p>
          <a:endParaRPr lang="en-US" sz="1400"/>
        </a:p>
      </dgm:t>
    </dgm:pt>
    <dgm:pt modelId="{0ABC81B7-3F55-4639-B86D-4F504851E0EC}" type="sibTrans" cxnId="{B8EE9EF6-4489-4F68-985E-A76D5D53CD7C}">
      <dgm:prSet/>
      <dgm:spPr/>
      <dgm:t>
        <a:bodyPr/>
        <a:lstStyle/>
        <a:p>
          <a:endParaRPr lang="en-US" sz="1400"/>
        </a:p>
      </dgm:t>
    </dgm:pt>
    <dgm:pt modelId="{E3049835-37ED-4249-916D-BF1DA06023EB}" type="asst">
      <dgm:prSet phldrT="[Text]" custT="1"/>
      <dgm:spPr/>
      <dgm:t>
        <a:bodyPr/>
        <a:lstStyle/>
        <a:p>
          <a:pPr algn="l"/>
          <a:r>
            <a:rPr lang="en-US" sz="1400" dirty="0" smtClean="0"/>
            <a:t>- Schrödinger</a:t>
          </a:r>
          <a:r>
            <a:rPr lang="sr-Latn-RS" sz="1400" dirty="0" smtClean="0"/>
            <a:t> Inc</a:t>
          </a:r>
          <a:r>
            <a:rPr lang="en-US" sz="1400" dirty="0" smtClean="0"/>
            <a:t/>
          </a:r>
          <a:br>
            <a:rPr lang="en-US" sz="1400" dirty="0" smtClean="0"/>
          </a:br>
          <a:r>
            <a:rPr lang="en-US" sz="1400" dirty="0" smtClean="0"/>
            <a:t>- Gaussian</a:t>
          </a:r>
          <a:br>
            <a:rPr lang="en-US" sz="1400" dirty="0" smtClean="0"/>
          </a:br>
          <a:r>
            <a:rPr lang="en-US" sz="1400" dirty="0" smtClean="0"/>
            <a:t>- SCM ADF</a:t>
          </a:r>
          <a:endParaRPr lang="sr-Latn-RS" sz="1400" dirty="0" smtClean="0"/>
        </a:p>
        <a:p>
          <a:pPr algn="l"/>
          <a:r>
            <a:rPr lang="en-US" sz="1400" dirty="0" smtClean="0"/>
            <a:t>- Materials Studio</a:t>
          </a:r>
        </a:p>
        <a:p>
          <a:pPr algn="l"/>
          <a:r>
            <a:rPr lang="en-US" sz="1400" dirty="0" smtClean="0"/>
            <a:t>- VASP</a:t>
          </a:r>
          <a:endParaRPr lang="en-US" sz="1400" dirty="0"/>
        </a:p>
      </dgm:t>
    </dgm:pt>
    <dgm:pt modelId="{102BE6B3-4C92-4EE6-A3B1-8FB74B1CBB94}" type="parTrans" cxnId="{7F61419E-3E40-4BC4-A535-9F4143A1B6DD}">
      <dgm:prSet/>
      <dgm:spPr/>
      <dgm:t>
        <a:bodyPr/>
        <a:lstStyle/>
        <a:p>
          <a:endParaRPr lang="en-US" sz="1400"/>
        </a:p>
      </dgm:t>
    </dgm:pt>
    <dgm:pt modelId="{26303C2B-B253-419D-85DB-0979D0ECC42C}" type="sibTrans" cxnId="{7F61419E-3E40-4BC4-A535-9F4143A1B6DD}">
      <dgm:prSet/>
      <dgm:spPr/>
      <dgm:t>
        <a:bodyPr/>
        <a:lstStyle/>
        <a:p>
          <a:endParaRPr lang="en-US" sz="1400"/>
        </a:p>
      </dgm:t>
    </dgm:pt>
    <dgm:pt modelId="{B7E211D6-F4C3-4B87-BA02-36292EC13A1C}" type="asst">
      <dgm:prSet phldrT="[Text]" custT="1"/>
      <dgm:spPr/>
      <dgm:t>
        <a:bodyPr/>
        <a:lstStyle/>
        <a:p>
          <a:pPr algn="l"/>
          <a:r>
            <a:rPr lang="en-US" sz="1400" dirty="0" smtClean="0"/>
            <a:t>- ORCA6</a:t>
          </a:r>
          <a:endParaRPr lang="sr-Latn-RS" sz="1400" dirty="0" smtClean="0"/>
        </a:p>
        <a:p>
          <a:pPr algn="l"/>
          <a:r>
            <a:rPr lang="sr-Latn-RS" sz="1400" dirty="0" smtClean="0"/>
            <a:t>- Pymol</a:t>
          </a:r>
          <a:endParaRPr lang="en-US" sz="1400" dirty="0"/>
        </a:p>
      </dgm:t>
    </dgm:pt>
    <dgm:pt modelId="{0F2DE407-6CB0-49B8-A6A5-FF8B231B3663}" type="parTrans" cxnId="{72D8A78D-36BA-4633-8B29-AE240F115E1D}">
      <dgm:prSet/>
      <dgm:spPr/>
      <dgm:t>
        <a:bodyPr/>
        <a:lstStyle/>
        <a:p>
          <a:endParaRPr lang="en-US" sz="1400"/>
        </a:p>
      </dgm:t>
    </dgm:pt>
    <dgm:pt modelId="{AE04F4BB-66A6-443C-8E57-BF2F7096CE39}" type="sibTrans" cxnId="{72D8A78D-36BA-4633-8B29-AE240F115E1D}">
      <dgm:prSet/>
      <dgm:spPr/>
      <dgm:t>
        <a:bodyPr/>
        <a:lstStyle/>
        <a:p>
          <a:endParaRPr lang="en-US" sz="1400"/>
        </a:p>
      </dgm:t>
    </dgm:pt>
    <dgm:pt modelId="{2CFCA13C-E94B-4F92-A0E1-DF9F05C84170}" type="pres">
      <dgm:prSet presAssocID="{CB9FEBFA-05E8-4C91-852C-4C5054DF236A}" presName="Name0" presStyleCnt="0">
        <dgm:presLayoutVars>
          <dgm:chPref val="1"/>
          <dgm:dir/>
          <dgm:animOne val="branch"/>
          <dgm:animLvl val="lvl"/>
          <dgm:resizeHandles/>
        </dgm:presLayoutVars>
      </dgm:prSet>
      <dgm:spPr/>
      <dgm:t>
        <a:bodyPr/>
        <a:lstStyle/>
        <a:p>
          <a:endParaRPr lang="en-US"/>
        </a:p>
      </dgm:t>
    </dgm:pt>
    <dgm:pt modelId="{9714C5D7-48B1-45AD-B038-4ACD68077C37}" type="pres">
      <dgm:prSet presAssocID="{95CDA097-07B9-4677-8E17-180175E60592}" presName="vertOne" presStyleCnt="0"/>
      <dgm:spPr/>
    </dgm:pt>
    <dgm:pt modelId="{86D105EF-F51A-484D-A3ED-9F873EC7ADEF}" type="pres">
      <dgm:prSet presAssocID="{95CDA097-07B9-4677-8E17-180175E60592}" presName="txOne" presStyleLbl="node0" presStyleIdx="0" presStyleCnt="1" custLinFactY="-385" custLinFactNeighborX="-36" custLinFactNeighborY="-100000">
        <dgm:presLayoutVars>
          <dgm:chPref val="3"/>
        </dgm:presLayoutVars>
      </dgm:prSet>
      <dgm:spPr/>
      <dgm:t>
        <a:bodyPr/>
        <a:lstStyle/>
        <a:p>
          <a:endParaRPr lang="en-US"/>
        </a:p>
      </dgm:t>
    </dgm:pt>
    <dgm:pt modelId="{B72FF774-1CCB-41C5-8501-4D2BD6817380}" type="pres">
      <dgm:prSet presAssocID="{95CDA097-07B9-4677-8E17-180175E60592}" presName="parTransOne" presStyleCnt="0"/>
      <dgm:spPr/>
    </dgm:pt>
    <dgm:pt modelId="{3D0E9B01-3F3F-4EA8-B0FF-7F34F4BB8556}" type="pres">
      <dgm:prSet presAssocID="{95CDA097-07B9-4677-8E17-180175E60592}" presName="horzOne" presStyleCnt="0"/>
      <dgm:spPr/>
    </dgm:pt>
    <dgm:pt modelId="{A2D992DF-60D0-4398-B9C9-302EFE2ED44F}" type="pres">
      <dgm:prSet presAssocID="{CFDC1D3C-2CE4-4B07-9602-D21D52710D6E}" presName="vertTwo" presStyleCnt="0"/>
      <dgm:spPr/>
    </dgm:pt>
    <dgm:pt modelId="{D4828175-5878-418D-84CC-7DA53B364DC7}" type="pres">
      <dgm:prSet presAssocID="{CFDC1D3C-2CE4-4B07-9602-D21D52710D6E}" presName="txTwo" presStyleLbl="asst1" presStyleIdx="0" presStyleCnt="6">
        <dgm:presLayoutVars>
          <dgm:chPref val="3"/>
        </dgm:presLayoutVars>
      </dgm:prSet>
      <dgm:spPr/>
      <dgm:t>
        <a:bodyPr/>
        <a:lstStyle/>
        <a:p>
          <a:endParaRPr lang="en-US"/>
        </a:p>
      </dgm:t>
    </dgm:pt>
    <dgm:pt modelId="{E0B0E3C3-C890-48C7-BF01-6D5945EA152C}" type="pres">
      <dgm:prSet presAssocID="{CFDC1D3C-2CE4-4B07-9602-D21D52710D6E}" presName="parTransTwo" presStyleCnt="0"/>
      <dgm:spPr/>
    </dgm:pt>
    <dgm:pt modelId="{7D3DB47B-F3AB-4C90-897D-2590AB586540}" type="pres">
      <dgm:prSet presAssocID="{CFDC1D3C-2CE4-4B07-9602-D21D52710D6E}" presName="horzTwo" presStyleCnt="0"/>
      <dgm:spPr/>
    </dgm:pt>
    <dgm:pt modelId="{55C68D84-255C-469C-BECA-22BF1F8E5FBF}" type="pres">
      <dgm:prSet presAssocID="{23F5E4D0-902E-44FA-97BC-2D21186BD3A3}" presName="vertThree" presStyleCnt="0"/>
      <dgm:spPr/>
    </dgm:pt>
    <dgm:pt modelId="{35179695-FC53-4D0D-A646-E0B72D33484D}" type="pres">
      <dgm:prSet presAssocID="{23F5E4D0-902E-44FA-97BC-2D21186BD3A3}" presName="txThree" presStyleLbl="asst1" presStyleIdx="1" presStyleCnt="6" custScaleY="132274">
        <dgm:presLayoutVars>
          <dgm:chPref val="3"/>
        </dgm:presLayoutVars>
      </dgm:prSet>
      <dgm:spPr/>
      <dgm:t>
        <a:bodyPr/>
        <a:lstStyle/>
        <a:p>
          <a:endParaRPr lang="en-US"/>
        </a:p>
      </dgm:t>
    </dgm:pt>
    <dgm:pt modelId="{E56D5A17-D137-4974-BC00-848EF06980C3}" type="pres">
      <dgm:prSet presAssocID="{23F5E4D0-902E-44FA-97BC-2D21186BD3A3}" presName="horzThree" presStyleCnt="0"/>
      <dgm:spPr/>
    </dgm:pt>
    <dgm:pt modelId="{385BB0AD-73CE-401C-B138-69B0D8F7525B}" type="pres">
      <dgm:prSet presAssocID="{D666EDDC-BFC4-4100-8046-F39986454C7A}" presName="sibSpaceTwo" presStyleCnt="0"/>
      <dgm:spPr/>
    </dgm:pt>
    <dgm:pt modelId="{FB12153C-3274-40E9-9623-9E58228FBC33}" type="pres">
      <dgm:prSet presAssocID="{E389ECAD-01F0-4D66-B418-47583066A4AF}" presName="vertTwo" presStyleCnt="0"/>
      <dgm:spPr/>
    </dgm:pt>
    <dgm:pt modelId="{B289E2FE-3087-4DD9-A419-398FFF21F817}" type="pres">
      <dgm:prSet presAssocID="{E389ECAD-01F0-4D66-B418-47583066A4AF}" presName="txTwo" presStyleLbl="asst1" presStyleIdx="2" presStyleCnt="6">
        <dgm:presLayoutVars>
          <dgm:chPref val="3"/>
        </dgm:presLayoutVars>
      </dgm:prSet>
      <dgm:spPr/>
      <dgm:t>
        <a:bodyPr/>
        <a:lstStyle/>
        <a:p>
          <a:endParaRPr lang="en-US"/>
        </a:p>
      </dgm:t>
    </dgm:pt>
    <dgm:pt modelId="{23B07F34-9434-4470-A020-38C4A5580229}" type="pres">
      <dgm:prSet presAssocID="{E389ECAD-01F0-4D66-B418-47583066A4AF}" presName="parTransTwo" presStyleCnt="0"/>
      <dgm:spPr/>
    </dgm:pt>
    <dgm:pt modelId="{27B46996-5619-42E1-8AE9-C4669CA09CC0}" type="pres">
      <dgm:prSet presAssocID="{E389ECAD-01F0-4D66-B418-47583066A4AF}" presName="horzTwo" presStyleCnt="0"/>
      <dgm:spPr/>
    </dgm:pt>
    <dgm:pt modelId="{EF8FDAC7-149A-46A8-9891-DEB51BD6DAEF}" type="pres">
      <dgm:prSet presAssocID="{E3049835-37ED-4249-916D-BF1DA06023EB}" presName="vertThree" presStyleCnt="0"/>
      <dgm:spPr/>
    </dgm:pt>
    <dgm:pt modelId="{2706CC2A-009E-41E4-BC43-EE6C3F3B9DE2}" type="pres">
      <dgm:prSet presAssocID="{E3049835-37ED-4249-916D-BF1DA06023EB}" presName="txThree" presStyleLbl="asst1" presStyleIdx="3" presStyleCnt="6" custScaleY="133297">
        <dgm:presLayoutVars>
          <dgm:chPref val="3"/>
        </dgm:presLayoutVars>
      </dgm:prSet>
      <dgm:spPr/>
      <dgm:t>
        <a:bodyPr/>
        <a:lstStyle/>
        <a:p>
          <a:endParaRPr lang="en-US"/>
        </a:p>
      </dgm:t>
    </dgm:pt>
    <dgm:pt modelId="{6A6AE9AE-CD82-4D71-917C-E6D9E0DB62C6}" type="pres">
      <dgm:prSet presAssocID="{E3049835-37ED-4249-916D-BF1DA06023EB}" presName="horzThree" presStyleCnt="0"/>
      <dgm:spPr/>
    </dgm:pt>
    <dgm:pt modelId="{4EB37C5B-275F-4084-8782-120C25A96500}" type="pres">
      <dgm:prSet presAssocID="{C6697627-8406-4B34-BA83-725A373919CF}" presName="sibSpaceTwo" presStyleCnt="0"/>
      <dgm:spPr/>
    </dgm:pt>
    <dgm:pt modelId="{A42194C4-4217-4252-A4A5-5557762D1105}" type="pres">
      <dgm:prSet presAssocID="{F0F9A86C-1331-48D8-8C93-4B8BCB3160A2}" presName="vertTwo" presStyleCnt="0"/>
      <dgm:spPr/>
    </dgm:pt>
    <dgm:pt modelId="{39210407-6A87-4433-86DF-807393353056}" type="pres">
      <dgm:prSet presAssocID="{F0F9A86C-1331-48D8-8C93-4B8BCB3160A2}" presName="txTwo" presStyleLbl="asst1" presStyleIdx="4" presStyleCnt="6">
        <dgm:presLayoutVars>
          <dgm:chPref val="3"/>
        </dgm:presLayoutVars>
      </dgm:prSet>
      <dgm:spPr/>
      <dgm:t>
        <a:bodyPr/>
        <a:lstStyle/>
        <a:p>
          <a:endParaRPr lang="en-US"/>
        </a:p>
      </dgm:t>
    </dgm:pt>
    <dgm:pt modelId="{E63F3ADF-3BE7-4DB7-B69B-21F3E54814D7}" type="pres">
      <dgm:prSet presAssocID="{F0F9A86C-1331-48D8-8C93-4B8BCB3160A2}" presName="parTransTwo" presStyleCnt="0"/>
      <dgm:spPr/>
    </dgm:pt>
    <dgm:pt modelId="{F8840108-BA78-458D-9F07-39F6B9649ECC}" type="pres">
      <dgm:prSet presAssocID="{F0F9A86C-1331-48D8-8C93-4B8BCB3160A2}" presName="horzTwo" presStyleCnt="0"/>
      <dgm:spPr/>
    </dgm:pt>
    <dgm:pt modelId="{4224C49F-F6E5-4A17-BA5A-01A666BCB321}" type="pres">
      <dgm:prSet presAssocID="{B7E211D6-F4C3-4B87-BA02-36292EC13A1C}" presName="vertThree" presStyleCnt="0"/>
      <dgm:spPr/>
    </dgm:pt>
    <dgm:pt modelId="{3C8AB8A1-DCBB-4032-ADE9-2522E24BD750}" type="pres">
      <dgm:prSet presAssocID="{B7E211D6-F4C3-4B87-BA02-36292EC13A1C}" presName="txThree" presStyleLbl="asst1" presStyleIdx="5" presStyleCnt="6" custScaleY="131907">
        <dgm:presLayoutVars>
          <dgm:chPref val="3"/>
        </dgm:presLayoutVars>
      </dgm:prSet>
      <dgm:spPr/>
      <dgm:t>
        <a:bodyPr/>
        <a:lstStyle/>
        <a:p>
          <a:endParaRPr lang="en-US"/>
        </a:p>
      </dgm:t>
    </dgm:pt>
    <dgm:pt modelId="{8FD9FA70-47E9-4E91-8290-95A3B1694052}" type="pres">
      <dgm:prSet presAssocID="{B7E211D6-F4C3-4B87-BA02-36292EC13A1C}" presName="horzThree" presStyleCnt="0"/>
      <dgm:spPr/>
    </dgm:pt>
  </dgm:ptLst>
  <dgm:cxnLst>
    <dgm:cxn modelId="{8585C517-61C6-478F-8B0B-86AF86224060}" type="presOf" srcId="{E389ECAD-01F0-4D66-B418-47583066A4AF}" destId="{B289E2FE-3087-4DD9-A419-398FFF21F817}" srcOrd="0" destOrd="0" presId="urn:microsoft.com/office/officeart/2005/8/layout/hierarchy4"/>
    <dgm:cxn modelId="{AC750D20-A945-404B-B5C4-BCBBD6B8F3D3}" type="presOf" srcId="{CB9FEBFA-05E8-4C91-852C-4C5054DF236A}" destId="{2CFCA13C-E94B-4F92-A0E1-DF9F05C84170}" srcOrd="0" destOrd="0" presId="urn:microsoft.com/office/officeart/2005/8/layout/hierarchy4"/>
    <dgm:cxn modelId="{7F61419E-3E40-4BC4-A535-9F4143A1B6DD}" srcId="{E389ECAD-01F0-4D66-B418-47583066A4AF}" destId="{E3049835-37ED-4249-916D-BF1DA06023EB}" srcOrd="0" destOrd="0" parTransId="{102BE6B3-4C92-4EE6-A3B1-8FB74B1CBB94}" sibTransId="{26303C2B-B253-419D-85DB-0979D0ECC42C}"/>
    <dgm:cxn modelId="{AC0DFE74-F083-4C94-9075-CCC2B6B2CC28}" type="presOf" srcId="{E3049835-37ED-4249-916D-BF1DA06023EB}" destId="{2706CC2A-009E-41E4-BC43-EE6C3F3B9DE2}" srcOrd="0" destOrd="0" presId="urn:microsoft.com/office/officeart/2005/8/layout/hierarchy4"/>
    <dgm:cxn modelId="{24025A79-F91A-4724-8BA7-210FE723004B}" srcId="{CFDC1D3C-2CE4-4B07-9602-D21D52710D6E}" destId="{23F5E4D0-902E-44FA-97BC-2D21186BD3A3}" srcOrd="0" destOrd="0" parTransId="{77D6E005-8903-4260-92DB-45FA6077CAB9}" sibTransId="{F28A2AAB-3A22-44EE-9972-35477A407C9F}"/>
    <dgm:cxn modelId="{A5BA9DD0-A4DD-4B5F-B864-1AFFC41C0E67}" type="presOf" srcId="{F0F9A86C-1331-48D8-8C93-4B8BCB3160A2}" destId="{39210407-6A87-4433-86DF-807393353056}" srcOrd="0" destOrd="0" presId="urn:microsoft.com/office/officeart/2005/8/layout/hierarchy4"/>
    <dgm:cxn modelId="{86CEAA7C-F624-4D2F-BB08-953BF40F2D09}" srcId="{95CDA097-07B9-4677-8E17-180175E60592}" destId="{CFDC1D3C-2CE4-4B07-9602-D21D52710D6E}" srcOrd="0" destOrd="0" parTransId="{C4719857-176D-430E-B89A-4125A3670666}" sibTransId="{D666EDDC-BFC4-4100-8046-F39986454C7A}"/>
    <dgm:cxn modelId="{49538C71-D673-48E4-83F3-E4ABD5D91008}" type="presOf" srcId="{B7E211D6-F4C3-4B87-BA02-36292EC13A1C}" destId="{3C8AB8A1-DCBB-4032-ADE9-2522E24BD750}" srcOrd="0" destOrd="0" presId="urn:microsoft.com/office/officeart/2005/8/layout/hierarchy4"/>
    <dgm:cxn modelId="{B8EE9EF6-4489-4F68-985E-A76D5D53CD7C}" srcId="{95CDA097-07B9-4677-8E17-180175E60592}" destId="{F0F9A86C-1331-48D8-8C93-4B8BCB3160A2}" srcOrd="2" destOrd="0" parTransId="{126A5C26-25F1-4638-9E8C-15084FA70036}" sibTransId="{0ABC81B7-3F55-4639-B86D-4F504851E0EC}"/>
    <dgm:cxn modelId="{72D8A78D-36BA-4633-8B29-AE240F115E1D}" srcId="{F0F9A86C-1331-48D8-8C93-4B8BCB3160A2}" destId="{B7E211D6-F4C3-4B87-BA02-36292EC13A1C}" srcOrd="0" destOrd="0" parTransId="{0F2DE407-6CB0-49B8-A6A5-FF8B231B3663}" sibTransId="{AE04F4BB-66A6-443C-8E57-BF2F7096CE39}"/>
    <dgm:cxn modelId="{F82E4BAC-F26B-4ACD-B44E-5CAEB3A1C1B1}" type="presOf" srcId="{95CDA097-07B9-4677-8E17-180175E60592}" destId="{86D105EF-F51A-484D-A3ED-9F873EC7ADEF}" srcOrd="0" destOrd="0" presId="urn:microsoft.com/office/officeart/2005/8/layout/hierarchy4"/>
    <dgm:cxn modelId="{9D81CC93-BA74-4296-BBE2-92E1A88A88F9}" srcId="{CB9FEBFA-05E8-4C91-852C-4C5054DF236A}" destId="{95CDA097-07B9-4677-8E17-180175E60592}" srcOrd="0" destOrd="0" parTransId="{D01C413B-3997-4F40-B0EA-A50728A451A9}" sibTransId="{943EF42E-C09A-477C-9C6A-3DEC1153C53B}"/>
    <dgm:cxn modelId="{5DC217AE-1555-4464-9932-6060EFC218FF}" type="presOf" srcId="{CFDC1D3C-2CE4-4B07-9602-D21D52710D6E}" destId="{D4828175-5878-418D-84CC-7DA53B364DC7}" srcOrd="0" destOrd="0" presId="urn:microsoft.com/office/officeart/2005/8/layout/hierarchy4"/>
    <dgm:cxn modelId="{6FAF52A9-8C0B-4014-8429-661C270E627D}" srcId="{95CDA097-07B9-4677-8E17-180175E60592}" destId="{E389ECAD-01F0-4D66-B418-47583066A4AF}" srcOrd="1" destOrd="0" parTransId="{FB5026CE-8439-4188-8006-9C08D21BEBFF}" sibTransId="{C6697627-8406-4B34-BA83-725A373919CF}"/>
    <dgm:cxn modelId="{00D7C2F9-2FC3-470D-829D-4B9B6915BC8F}" type="presOf" srcId="{23F5E4D0-902E-44FA-97BC-2D21186BD3A3}" destId="{35179695-FC53-4D0D-A646-E0B72D33484D}" srcOrd="0" destOrd="0" presId="urn:microsoft.com/office/officeart/2005/8/layout/hierarchy4"/>
    <dgm:cxn modelId="{32234424-5F7C-432D-97B3-44621B9C7781}" type="presParOf" srcId="{2CFCA13C-E94B-4F92-A0E1-DF9F05C84170}" destId="{9714C5D7-48B1-45AD-B038-4ACD68077C37}" srcOrd="0" destOrd="0" presId="urn:microsoft.com/office/officeart/2005/8/layout/hierarchy4"/>
    <dgm:cxn modelId="{83D5BA27-6B2B-4B87-9342-CC78A24827E4}" type="presParOf" srcId="{9714C5D7-48B1-45AD-B038-4ACD68077C37}" destId="{86D105EF-F51A-484D-A3ED-9F873EC7ADEF}" srcOrd="0" destOrd="0" presId="urn:microsoft.com/office/officeart/2005/8/layout/hierarchy4"/>
    <dgm:cxn modelId="{1E6C6F8B-2291-4204-829D-3EBA581B7048}" type="presParOf" srcId="{9714C5D7-48B1-45AD-B038-4ACD68077C37}" destId="{B72FF774-1CCB-41C5-8501-4D2BD6817380}" srcOrd="1" destOrd="0" presId="urn:microsoft.com/office/officeart/2005/8/layout/hierarchy4"/>
    <dgm:cxn modelId="{F10252D0-243F-46D0-AE9E-E48E6D05F2E9}" type="presParOf" srcId="{9714C5D7-48B1-45AD-B038-4ACD68077C37}" destId="{3D0E9B01-3F3F-4EA8-B0FF-7F34F4BB8556}" srcOrd="2" destOrd="0" presId="urn:microsoft.com/office/officeart/2005/8/layout/hierarchy4"/>
    <dgm:cxn modelId="{2394A799-34BC-4B3D-84D8-6A86B6BEC75F}" type="presParOf" srcId="{3D0E9B01-3F3F-4EA8-B0FF-7F34F4BB8556}" destId="{A2D992DF-60D0-4398-B9C9-302EFE2ED44F}" srcOrd="0" destOrd="0" presId="urn:microsoft.com/office/officeart/2005/8/layout/hierarchy4"/>
    <dgm:cxn modelId="{9BB0DCA3-B9A2-47CC-A812-9F3B807B57FB}" type="presParOf" srcId="{A2D992DF-60D0-4398-B9C9-302EFE2ED44F}" destId="{D4828175-5878-418D-84CC-7DA53B364DC7}" srcOrd="0" destOrd="0" presId="urn:microsoft.com/office/officeart/2005/8/layout/hierarchy4"/>
    <dgm:cxn modelId="{E40C0B67-6100-44F7-90E4-114070486CD3}" type="presParOf" srcId="{A2D992DF-60D0-4398-B9C9-302EFE2ED44F}" destId="{E0B0E3C3-C890-48C7-BF01-6D5945EA152C}" srcOrd="1" destOrd="0" presId="urn:microsoft.com/office/officeart/2005/8/layout/hierarchy4"/>
    <dgm:cxn modelId="{3281CAF5-735F-42E7-BC2C-302324ACE8FA}" type="presParOf" srcId="{A2D992DF-60D0-4398-B9C9-302EFE2ED44F}" destId="{7D3DB47B-F3AB-4C90-897D-2590AB586540}" srcOrd="2" destOrd="0" presId="urn:microsoft.com/office/officeart/2005/8/layout/hierarchy4"/>
    <dgm:cxn modelId="{E13973A3-FA4C-411D-8C49-2B7404D4C27B}" type="presParOf" srcId="{7D3DB47B-F3AB-4C90-897D-2590AB586540}" destId="{55C68D84-255C-469C-BECA-22BF1F8E5FBF}" srcOrd="0" destOrd="0" presId="urn:microsoft.com/office/officeart/2005/8/layout/hierarchy4"/>
    <dgm:cxn modelId="{41E5FB7F-DF39-48DA-B376-14B9AD5A6641}" type="presParOf" srcId="{55C68D84-255C-469C-BECA-22BF1F8E5FBF}" destId="{35179695-FC53-4D0D-A646-E0B72D33484D}" srcOrd="0" destOrd="0" presId="urn:microsoft.com/office/officeart/2005/8/layout/hierarchy4"/>
    <dgm:cxn modelId="{3BDE5937-3719-40E7-8120-6CE4D6CBDD5F}" type="presParOf" srcId="{55C68D84-255C-469C-BECA-22BF1F8E5FBF}" destId="{E56D5A17-D137-4974-BC00-848EF06980C3}" srcOrd="1" destOrd="0" presId="urn:microsoft.com/office/officeart/2005/8/layout/hierarchy4"/>
    <dgm:cxn modelId="{35C4FE12-2526-40BC-B0D2-C2BB6E09F93F}" type="presParOf" srcId="{3D0E9B01-3F3F-4EA8-B0FF-7F34F4BB8556}" destId="{385BB0AD-73CE-401C-B138-69B0D8F7525B}" srcOrd="1" destOrd="0" presId="urn:microsoft.com/office/officeart/2005/8/layout/hierarchy4"/>
    <dgm:cxn modelId="{12B8CFCE-9D7E-469F-8E4A-07105287E0D0}" type="presParOf" srcId="{3D0E9B01-3F3F-4EA8-B0FF-7F34F4BB8556}" destId="{FB12153C-3274-40E9-9623-9E58228FBC33}" srcOrd="2" destOrd="0" presId="urn:microsoft.com/office/officeart/2005/8/layout/hierarchy4"/>
    <dgm:cxn modelId="{243BB53C-8DD3-42C0-9A5C-6DFEF88381D8}" type="presParOf" srcId="{FB12153C-3274-40E9-9623-9E58228FBC33}" destId="{B289E2FE-3087-4DD9-A419-398FFF21F817}" srcOrd="0" destOrd="0" presId="urn:microsoft.com/office/officeart/2005/8/layout/hierarchy4"/>
    <dgm:cxn modelId="{2A158334-7C82-406D-930A-53C6BB75BAD1}" type="presParOf" srcId="{FB12153C-3274-40E9-9623-9E58228FBC33}" destId="{23B07F34-9434-4470-A020-38C4A5580229}" srcOrd="1" destOrd="0" presId="urn:microsoft.com/office/officeart/2005/8/layout/hierarchy4"/>
    <dgm:cxn modelId="{E3050C33-495C-4E53-846F-0FF49FD45E60}" type="presParOf" srcId="{FB12153C-3274-40E9-9623-9E58228FBC33}" destId="{27B46996-5619-42E1-8AE9-C4669CA09CC0}" srcOrd="2" destOrd="0" presId="urn:microsoft.com/office/officeart/2005/8/layout/hierarchy4"/>
    <dgm:cxn modelId="{88549340-2309-4270-84E1-BDD7F06D8EB0}" type="presParOf" srcId="{27B46996-5619-42E1-8AE9-C4669CA09CC0}" destId="{EF8FDAC7-149A-46A8-9891-DEB51BD6DAEF}" srcOrd="0" destOrd="0" presId="urn:microsoft.com/office/officeart/2005/8/layout/hierarchy4"/>
    <dgm:cxn modelId="{CD277FC9-2646-430B-AFC4-99C559E26510}" type="presParOf" srcId="{EF8FDAC7-149A-46A8-9891-DEB51BD6DAEF}" destId="{2706CC2A-009E-41E4-BC43-EE6C3F3B9DE2}" srcOrd="0" destOrd="0" presId="urn:microsoft.com/office/officeart/2005/8/layout/hierarchy4"/>
    <dgm:cxn modelId="{089B82E1-22B0-4FA4-B97A-2B5994DCC10D}" type="presParOf" srcId="{EF8FDAC7-149A-46A8-9891-DEB51BD6DAEF}" destId="{6A6AE9AE-CD82-4D71-917C-E6D9E0DB62C6}" srcOrd="1" destOrd="0" presId="urn:microsoft.com/office/officeart/2005/8/layout/hierarchy4"/>
    <dgm:cxn modelId="{E5CFB111-0EC2-453C-8992-BAFB06FBB2E9}" type="presParOf" srcId="{3D0E9B01-3F3F-4EA8-B0FF-7F34F4BB8556}" destId="{4EB37C5B-275F-4084-8782-120C25A96500}" srcOrd="3" destOrd="0" presId="urn:microsoft.com/office/officeart/2005/8/layout/hierarchy4"/>
    <dgm:cxn modelId="{A66F3BB0-A052-4BBB-808C-718EF22A9E69}" type="presParOf" srcId="{3D0E9B01-3F3F-4EA8-B0FF-7F34F4BB8556}" destId="{A42194C4-4217-4252-A4A5-5557762D1105}" srcOrd="4" destOrd="0" presId="urn:microsoft.com/office/officeart/2005/8/layout/hierarchy4"/>
    <dgm:cxn modelId="{A383C3A0-1CD2-47C2-B92A-15A88B47F5A3}" type="presParOf" srcId="{A42194C4-4217-4252-A4A5-5557762D1105}" destId="{39210407-6A87-4433-86DF-807393353056}" srcOrd="0" destOrd="0" presId="urn:microsoft.com/office/officeart/2005/8/layout/hierarchy4"/>
    <dgm:cxn modelId="{5696B902-8E3C-4463-870B-EBCC7A0AA779}" type="presParOf" srcId="{A42194C4-4217-4252-A4A5-5557762D1105}" destId="{E63F3ADF-3BE7-4DB7-B69B-21F3E54814D7}" srcOrd="1" destOrd="0" presId="urn:microsoft.com/office/officeart/2005/8/layout/hierarchy4"/>
    <dgm:cxn modelId="{BC70C3D9-2067-49B7-9410-11B615D79097}" type="presParOf" srcId="{A42194C4-4217-4252-A4A5-5557762D1105}" destId="{F8840108-BA78-458D-9F07-39F6B9649ECC}" srcOrd="2" destOrd="0" presId="urn:microsoft.com/office/officeart/2005/8/layout/hierarchy4"/>
    <dgm:cxn modelId="{3747F879-0148-4A26-81FB-F924D944F689}" type="presParOf" srcId="{F8840108-BA78-458D-9F07-39F6B9649ECC}" destId="{4224C49F-F6E5-4A17-BA5A-01A666BCB321}" srcOrd="0" destOrd="0" presId="urn:microsoft.com/office/officeart/2005/8/layout/hierarchy4"/>
    <dgm:cxn modelId="{6431A67B-4909-43DA-B1CB-F287F7D14032}" type="presParOf" srcId="{4224C49F-F6E5-4A17-BA5A-01A666BCB321}" destId="{3C8AB8A1-DCBB-4032-ADE9-2522E24BD750}" srcOrd="0" destOrd="0" presId="urn:microsoft.com/office/officeart/2005/8/layout/hierarchy4"/>
    <dgm:cxn modelId="{7674F4D6-6B21-467A-80FC-10D5F4FCC894}" type="presParOf" srcId="{4224C49F-F6E5-4A17-BA5A-01A666BCB321}" destId="{8FD9FA70-47E9-4E91-8290-95A3B1694052}"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8AF1BD6-EDA5-49EC-A2A8-C18A8C29EBFE}" type="doc">
      <dgm:prSet loTypeId="urn:microsoft.com/office/officeart/2011/layout/ThemePictureAccent" loCatId="picture" qsTypeId="urn:microsoft.com/office/officeart/2005/8/quickstyle/simple5" qsCatId="simple" csTypeId="urn:microsoft.com/office/officeart/2005/8/colors/accent1_2" csCatId="accent1" phldr="1"/>
      <dgm:spPr/>
      <dgm:t>
        <a:bodyPr/>
        <a:lstStyle/>
        <a:p>
          <a:endParaRPr lang="en-US"/>
        </a:p>
      </dgm:t>
    </dgm:pt>
    <dgm:pt modelId="{9FB27DD6-DCE1-4529-A625-D104ED64B8EE}">
      <dgm:prSet phldrT="[Text]" phldr="1"/>
      <dgm:spPr/>
      <dgm:t>
        <a:bodyPr/>
        <a:lstStyle/>
        <a:p>
          <a:endParaRPr lang="en-US" dirty="0"/>
        </a:p>
      </dgm:t>
    </dgm:pt>
    <dgm:pt modelId="{4F41D4B0-4F1C-4894-BC60-8C61BE0E943B}" type="parTrans" cxnId="{48E484C2-4344-4E37-A31F-6E5AC43510BF}">
      <dgm:prSet/>
      <dgm:spPr/>
      <dgm:t>
        <a:bodyPr/>
        <a:lstStyle/>
        <a:p>
          <a:endParaRPr lang="en-US"/>
        </a:p>
      </dgm:t>
    </dgm:pt>
    <dgm:pt modelId="{79D94088-12C4-4531-8477-61978128589F}" type="sibTrans" cxnId="{48E484C2-4344-4E37-A31F-6E5AC43510BF}">
      <dgm:prSet/>
      <dgm:spPr/>
      <dgm:t>
        <a:bodyPr/>
        <a:lstStyle/>
        <a:p>
          <a:endParaRPr lang="en-US"/>
        </a:p>
      </dgm:t>
    </dgm:pt>
    <dgm:pt modelId="{509F87FF-10FE-414D-87AF-1D9A612C5B61}">
      <dgm:prSet phldrT="[Text]" phldr="1"/>
      <dgm:spPr/>
      <dgm:t>
        <a:bodyPr/>
        <a:lstStyle/>
        <a:p>
          <a:endParaRPr lang="en-US" dirty="0"/>
        </a:p>
      </dgm:t>
    </dgm:pt>
    <dgm:pt modelId="{66D9D00E-E04D-4ACB-8608-60340909FF88}" type="parTrans" cxnId="{4BDFE030-7A72-4E66-A97E-A2C612FE21CF}">
      <dgm:prSet/>
      <dgm:spPr/>
      <dgm:t>
        <a:bodyPr/>
        <a:lstStyle/>
        <a:p>
          <a:endParaRPr lang="en-US"/>
        </a:p>
      </dgm:t>
    </dgm:pt>
    <dgm:pt modelId="{8BDA0972-3A30-4FBF-92EE-834A027B5F13}" type="sibTrans" cxnId="{4BDFE030-7A72-4E66-A97E-A2C612FE21CF}">
      <dgm:prSet/>
      <dgm:spPr/>
      <dgm:t>
        <a:bodyPr/>
        <a:lstStyle/>
        <a:p>
          <a:endParaRPr lang="en-US"/>
        </a:p>
      </dgm:t>
    </dgm:pt>
    <dgm:pt modelId="{670B63CD-7629-4068-8361-0D0AC8C2C695}">
      <dgm:prSet phldrT="[Text]" phldr="1"/>
      <dgm:spPr/>
      <dgm:t>
        <a:bodyPr/>
        <a:lstStyle/>
        <a:p>
          <a:endParaRPr lang="en-US" dirty="0"/>
        </a:p>
      </dgm:t>
    </dgm:pt>
    <dgm:pt modelId="{06AF02D3-92F7-4CC1-9B07-BCD2BDF775D8}" type="parTrans" cxnId="{3A6B19DA-7E65-4FE3-B92A-A1AB8E7A3DFB}">
      <dgm:prSet/>
      <dgm:spPr/>
      <dgm:t>
        <a:bodyPr/>
        <a:lstStyle/>
        <a:p>
          <a:endParaRPr lang="en-US"/>
        </a:p>
      </dgm:t>
    </dgm:pt>
    <dgm:pt modelId="{2C394140-C9F9-453E-ADC5-55878B9B9756}" type="sibTrans" cxnId="{3A6B19DA-7E65-4FE3-B92A-A1AB8E7A3DFB}">
      <dgm:prSet/>
      <dgm:spPr/>
      <dgm:t>
        <a:bodyPr/>
        <a:lstStyle/>
        <a:p>
          <a:endParaRPr lang="en-US"/>
        </a:p>
      </dgm:t>
    </dgm:pt>
    <dgm:pt modelId="{274DB699-B9FD-4A77-B1F1-0D7EC7A49B6D}">
      <dgm:prSet phldrT="[Text]" phldr="1"/>
      <dgm:spPr/>
      <dgm:t>
        <a:bodyPr/>
        <a:lstStyle/>
        <a:p>
          <a:endParaRPr lang="en-US" dirty="0"/>
        </a:p>
      </dgm:t>
    </dgm:pt>
    <dgm:pt modelId="{75101DA0-C5D4-4D0D-92A1-846240999489}" type="parTrans" cxnId="{A09FE14E-2C44-452D-A6EF-F3B1AAADD144}">
      <dgm:prSet/>
      <dgm:spPr/>
      <dgm:t>
        <a:bodyPr/>
        <a:lstStyle/>
        <a:p>
          <a:endParaRPr lang="en-US"/>
        </a:p>
      </dgm:t>
    </dgm:pt>
    <dgm:pt modelId="{DCBAEDD1-F401-4C2D-BFBB-228210AFA142}" type="sibTrans" cxnId="{A09FE14E-2C44-452D-A6EF-F3B1AAADD144}">
      <dgm:prSet/>
      <dgm:spPr/>
      <dgm:t>
        <a:bodyPr/>
        <a:lstStyle/>
        <a:p>
          <a:endParaRPr lang="en-US"/>
        </a:p>
      </dgm:t>
    </dgm:pt>
    <dgm:pt modelId="{6300EC10-4777-4034-91B0-CB0B24455E88}">
      <dgm:prSet phldrT="[Text]" phldr="1"/>
      <dgm:spPr/>
      <dgm:t>
        <a:bodyPr/>
        <a:lstStyle/>
        <a:p>
          <a:endParaRPr lang="en-US" dirty="0"/>
        </a:p>
      </dgm:t>
    </dgm:pt>
    <dgm:pt modelId="{EACCD9E8-8EA7-43DF-B240-72D4E36304A9}" type="parTrans" cxnId="{7CB88720-CF27-4771-97D9-320AEE39B940}">
      <dgm:prSet/>
      <dgm:spPr/>
      <dgm:t>
        <a:bodyPr/>
        <a:lstStyle/>
        <a:p>
          <a:endParaRPr lang="en-US"/>
        </a:p>
      </dgm:t>
    </dgm:pt>
    <dgm:pt modelId="{A8A42B88-2D0D-4658-BC1F-E799A23254D0}" type="sibTrans" cxnId="{7CB88720-CF27-4771-97D9-320AEE39B940}">
      <dgm:prSet/>
      <dgm:spPr/>
      <dgm:t>
        <a:bodyPr/>
        <a:lstStyle/>
        <a:p>
          <a:endParaRPr lang="en-US"/>
        </a:p>
      </dgm:t>
    </dgm:pt>
    <dgm:pt modelId="{076C17D1-14E8-42B1-A89C-78B154D9BE19}">
      <dgm:prSet phldrT="[Text]" phldr="1"/>
      <dgm:spPr/>
      <dgm:t>
        <a:bodyPr/>
        <a:lstStyle/>
        <a:p>
          <a:endParaRPr lang="en-US" dirty="0"/>
        </a:p>
      </dgm:t>
    </dgm:pt>
    <dgm:pt modelId="{5B3B2AFA-BF45-4FC0-A9C5-60A9F8C5D7AF}" type="parTrans" cxnId="{2A8888F5-5AC5-4F74-B603-E037D06DC8F2}">
      <dgm:prSet/>
      <dgm:spPr/>
      <dgm:t>
        <a:bodyPr/>
        <a:lstStyle/>
        <a:p>
          <a:endParaRPr lang="en-US"/>
        </a:p>
      </dgm:t>
    </dgm:pt>
    <dgm:pt modelId="{B7198850-3FB3-4CCF-AEC8-D2BFF34D5C7A}" type="sibTrans" cxnId="{2A8888F5-5AC5-4F74-B603-E037D06DC8F2}">
      <dgm:prSet/>
      <dgm:spPr/>
      <dgm:t>
        <a:bodyPr/>
        <a:lstStyle/>
        <a:p>
          <a:endParaRPr lang="en-US"/>
        </a:p>
      </dgm:t>
    </dgm:pt>
    <dgm:pt modelId="{D2A2BAD9-65AA-44D0-83CB-5C454D53207D}">
      <dgm:prSet phldrT="[Text]" phldr="1"/>
      <dgm:spPr/>
      <dgm:t>
        <a:bodyPr/>
        <a:lstStyle/>
        <a:p>
          <a:endParaRPr lang="en-US"/>
        </a:p>
      </dgm:t>
    </dgm:pt>
    <dgm:pt modelId="{AE097353-BE62-480E-9FE7-F1312A1E1A26}" type="parTrans" cxnId="{78A87F30-0450-499D-8FF5-B093CF4B9DF8}">
      <dgm:prSet/>
      <dgm:spPr/>
      <dgm:t>
        <a:bodyPr/>
        <a:lstStyle/>
        <a:p>
          <a:endParaRPr lang="en-US"/>
        </a:p>
      </dgm:t>
    </dgm:pt>
    <dgm:pt modelId="{02455156-E5E3-4BC4-BAED-B59FBB0CFAB5}" type="sibTrans" cxnId="{78A87F30-0450-499D-8FF5-B093CF4B9DF8}">
      <dgm:prSet/>
      <dgm:spPr/>
      <dgm:t>
        <a:bodyPr/>
        <a:lstStyle/>
        <a:p>
          <a:endParaRPr lang="en-US"/>
        </a:p>
      </dgm:t>
    </dgm:pt>
    <dgm:pt modelId="{F43CC951-6E2B-4AA0-A078-1F2F2FB7A33E}">
      <dgm:prSet phldrT="[Text]" phldr="1"/>
      <dgm:spPr/>
      <dgm:t>
        <a:bodyPr/>
        <a:lstStyle/>
        <a:p>
          <a:endParaRPr lang="en-US"/>
        </a:p>
      </dgm:t>
    </dgm:pt>
    <dgm:pt modelId="{061AF88D-13EC-493B-A05C-AECC2031513B}" type="parTrans" cxnId="{26C6C5D5-86BB-448A-BC03-00E593857AB8}">
      <dgm:prSet/>
      <dgm:spPr/>
      <dgm:t>
        <a:bodyPr/>
        <a:lstStyle/>
        <a:p>
          <a:endParaRPr lang="en-US"/>
        </a:p>
      </dgm:t>
    </dgm:pt>
    <dgm:pt modelId="{D49E03E2-A15B-471C-AA0E-01962F3A647D}" type="sibTrans" cxnId="{26C6C5D5-86BB-448A-BC03-00E593857AB8}">
      <dgm:prSet/>
      <dgm:spPr/>
      <dgm:t>
        <a:bodyPr/>
        <a:lstStyle/>
        <a:p>
          <a:endParaRPr lang="en-US"/>
        </a:p>
      </dgm:t>
    </dgm:pt>
    <dgm:pt modelId="{762EA82E-2E6C-4D07-AE5C-BE6E2C27F85B}">
      <dgm:prSet phldrT="[Text]" phldr="1"/>
      <dgm:spPr/>
      <dgm:t>
        <a:bodyPr/>
        <a:lstStyle/>
        <a:p>
          <a:endParaRPr lang="en-US"/>
        </a:p>
      </dgm:t>
    </dgm:pt>
    <dgm:pt modelId="{D93100A5-9B53-4403-930B-622CB52831BD}" type="parTrans" cxnId="{D4A5C612-5C4B-47F8-9018-FD77B8DB7783}">
      <dgm:prSet/>
      <dgm:spPr/>
      <dgm:t>
        <a:bodyPr/>
        <a:lstStyle/>
        <a:p>
          <a:endParaRPr lang="en-US"/>
        </a:p>
      </dgm:t>
    </dgm:pt>
    <dgm:pt modelId="{EF81E1F6-244C-4559-ABA3-177C89A47D0B}" type="sibTrans" cxnId="{D4A5C612-5C4B-47F8-9018-FD77B8DB7783}">
      <dgm:prSet/>
      <dgm:spPr/>
      <dgm:t>
        <a:bodyPr/>
        <a:lstStyle/>
        <a:p>
          <a:endParaRPr lang="en-US"/>
        </a:p>
      </dgm:t>
    </dgm:pt>
    <dgm:pt modelId="{1585012D-4575-455C-B017-126DCE88AFD9}">
      <dgm:prSet phldrT="[Text]" phldr="1"/>
      <dgm:spPr/>
      <dgm:t>
        <a:bodyPr/>
        <a:lstStyle/>
        <a:p>
          <a:endParaRPr lang="en-US" dirty="0"/>
        </a:p>
      </dgm:t>
    </dgm:pt>
    <dgm:pt modelId="{631BB46D-2B9D-46FC-9E63-49EDD2445302}" type="parTrans" cxnId="{87808943-CA65-4276-A17B-8069FAAC2F00}">
      <dgm:prSet/>
      <dgm:spPr/>
      <dgm:t>
        <a:bodyPr/>
        <a:lstStyle/>
        <a:p>
          <a:endParaRPr lang="en-US"/>
        </a:p>
      </dgm:t>
    </dgm:pt>
    <dgm:pt modelId="{2544A41D-9081-4411-B4C0-0614CF846AC4}" type="sibTrans" cxnId="{87808943-CA65-4276-A17B-8069FAAC2F00}">
      <dgm:prSet/>
      <dgm:spPr/>
      <dgm:t>
        <a:bodyPr/>
        <a:lstStyle/>
        <a:p>
          <a:endParaRPr lang="en-US"/>
        </a:p>
      </dgm:t>
    </dgm:pt>
    <dgm:pt modelId="{8A95F00D-AFA3-47BA-9CB2-FCC3E883591D}">
      <dgm:prSet phldrT="[Text]" phldr="1"/>
      <dgm:spPr/>
      <dgm:t>
        <a:bodyPr/>
        <a:lstStyle/>
        <a:p>
          <a:endParaRPr lang="en-US" dirty="0"/>
        </a:p>
      </dgm:t>
    </dgm:pt>
    <dgm:pt modelId="{ABF7C526-D4B5-45E9-9AD7-E480C8605EB4}" type="parTrans" cxnId="{866261E6-B2B2-4778-AD1B-2213B33A5A02}">
      <dgm:prSet/>
      <dgm:spPr/>
      <dgm:t>
        <a:bodyPr/>
        <a:lstStyle/>
        <a:p>
          <a:endParaRPr lang="en-US"/>
        </a:p>
      </dgm:t>
    </dgm:pt>
    <dgm:pt modelId="{90B686DA-F536-410A-A9F1-92E9327FF8F4}" type="sibTrans" cxnId="{866261E6-B2B2-4778-AD1B-2213B33A5A02}">
      <dgm:prSet/>
      <dgm:spPr/>
      <dgm:t>
        <a:bodyPr/>
        <a:lstStyle/>
        <a:p>
          <a:endParaRPr lang="en-US"/>
        </a:p>
      </dgm:t>
    </dgm:pt>
    <dgm:pt modelId="{FCB4676C-993F-4A18-9EDB-383515ACD993}" type="pres">
      <dgm:prSet presAssocID="{58AF1BD6-EDA5-49EC-A2A8-C18A8C29EBFE}" presName="Name0" presStyleCnt="0">
        <dgm:presLayoutVars>
          <dgm:chMax val="6"/>
          <dgm:chPref val="6"/>
          <dgm:dir/>
        </dgm:presLayoutVars>
      </dgm:prSet>
      <dgm:spPr/>
      <dgm:t>
        <a:bodyPr/>
        <a:lstStyle/>
        <a:p>
          <a:endParaRPr lang="en-US"/>
        </a:p>
      </dgm:t>
    </dgm:pt>
    <dgm:pt modelId="{7BFB7D9D-99BD-4C01-9585-D31417DFEA55}" type="pres">
      <dgm:prSet presAssocID="{9FB27DD6-DCE1-4529-A625-D104ED64B8EE}" presName="Image1" presStyleCnt="0"/>
      <dgm:spPr/>
    </dgm:pt>
    <dgm:pt modelId="{59D9D430-B602-4EAF-9E65-448B3F4AF812}" type="pres">
      <dgm:prSet presAssocID="{9FB27DD6-DCE1-4529-A625-D104ED64B8EE}" presName="Image" presStyleLbl="alignImgPlace1" presStyleIdx="0" presStyleCnt="6" custLinFactNeighborX="-51085" custLinFactNeighborY="-82123"/>
      <dgm:spPr>
        <a:blipFill>
          <a:blip xmlns:r="http://schemas.openxmlformats.org/officeDocument/2006/relationships" r:embed="rId1">
            <a:extLst>
              <a:ext uri="{28A0092B-C50C-407E-A947-70E740481C1C}">
                <a14:useLocalDpi xmlns:a14="http://schemas.microsoft.com/office/drawing/2010/main" val="0"/>
              </a:ext>
            </a:extLst>
          </a:blip>
          <a:srcRect/>
          <a:stretch>
            <a:fillRect t="-11000" b="-11000"/>
          </a:stretch>
        </a:blipFill>
      </dgm:spPr>
      <dgm:t>
        <a:bodyPr/>
        <a:lstStyle/>
        <a:p>
          <a:endParaRPr lang="en-US"/>
        </a:p>
      </dgm:t>
    </dgm:pt>
    <dgm:pt modelId="{88B25AE4-A18D-4268-A4AF-8C2CF7233FDA}" type="pres">
      <dgm:prSet presAssocID="{9FB27DD6-DCE1-4529-A625-D104ED64B8EE}" presName="Accent1" presStyleCnt="0"/>
      <dgm:spPr/>
    </dgm:pt>
    <dgm:pt modelId="{E4F50D54-1252-4489-935A-E3DB20C6A89C}" type="pres">
      <dgm:prSet presAssocID="{9FB27DD6-DCE1-4529-A625-D104ED64B8EE}" presName="Accent" presStyleLbl="parChTrans1D1" presStyleIdx="0" presStyleCnt="6"/>
      <dgm:spPr/>
    </dgm:pt>
    <dgm:pt modelId="{C52B62B2-D30C-4869-9730-1BEC59AD571F}" type="pres">
      <dgm:prSet presAssocID="{9FB27DD6-DCE1-4529-A625-D104ED64B8EE}" presName="Text1" presStyleLbl="alignImgPlace1" presStyleIdx="0" presStyleCnt="6">
        <dgm:presLayoutVars>
          <dgm:chMax val="0"/>
          <dgm:chPref val="0"/>
          <dgm:bulletEnabled val="1"/>
        </dgm:presLayoutVars>
      </dgm:prSet>
      <dgm:spPr/>
      <dgm:t>
        <a:bodyPr/>
        <a:lstStyle/>
        <a:p>
          <a:endParaRPr lang="en-US"/>
        </a:p>
      </dgm:t>
    </dgm:pt>
    <dgm:pt modelId="{BF4852BB-D08C-45FA-9E7E-970D38C4AAB5}" type="pres">
      <dgm:prSet presAssocID="{509F87FF-10FE-414D-87AF-1D9A612C5B61}" presName="Image2" presStyleCnt="0"/>
      <dgm:spPr/>
    </dgm:pt>
    <dgm:pt modelId="{33A08FE9-4DBE-4237-9CE5-1B534E8E7786}" type="pres">
      <dgm:prSet presAssocID="{509F87FF-10FE-414D-87AF-1D9A612C5B61}" presName="Image" presStyleLbl="alignImgPlace1" presStyleIdx="1" presStyleCnt="6" custScaleX="217256" custScaleY="153050" custLinFactX="42901" custLinFactNeighborX="100000" custLinFactNeighborY="-22952"/>
      <dgm:spPr>
        <a:blipFill>
          <a:blip xmlns:r="http://schemas.openxmlformats.org/officeDocument/2006/relationships" r:embed="rId2" cstate="hqprint">
            <a:extLst>
              <a:ext uri="{28A0092B-C50C-407E-A947-70E740481C1C}">
                <a14:useLocalDpi xmlns:a14="http://schemas.microsoft.com/office/drawing/2010/main" val="0"/>
              </a:ext>
            </a:extLst>
          </a:blip>
          <a:srcRect/>
          <a:stretch>
            <a:fillRect t="-13000" b="-13000"/>
          </a:stretch>
        </a:blipFill>
      </dgm:spPr>
    </dgm:pt>
    <dgm:pt modelId="{ED9A3EB1-AF0C-4C58-81E0-17CC5B92FB4D}" type="pres">
      <dgm:prSet presAssocID="{509F87FF-10FE-414D-87AF-1D9A612C5B61}" presName="Accent2" presStyleCnt="0"/>
      <dgm:spPr/>
    </dgm:pt>
    <dgm:pt modelId="{59339180-666C-4177-9EFC-EB378326857C}" type="pres">
      <dgm:prSet presAssocID="{509F87FF-10FE-414D-87AF-1D9A612C5B61}" presName="Accent" presStyleLbl="parChTrans1D1" presStyleIdx="1" presStyleCnt="6" custFlipHor="1" custScaleX="217331" custScaleY="132461" custLinFactX="42148" custLinFactNeighborX="100000" custLinFactNeighborY="-9393"/>
      <dgm:spPr/>
    </dgm:pt>
    <dgm:pt modelId="{36F96D90-705B-4B94-915E-307B4262B429}" type="pres">
      <dgm:prSet presAssocID="{509F87FF-10FE-414D-87AF-1D9A612C5B61}" presName="Text2" presStyleLbl="alignImgPlace1" presStyleIdx="1" presStyleCnt="6">
        <dgm:presLayoutVars>
          <dgm:chMax val="0"/>
          <dgm:chPref val="0"/>
          <dgm:bulletEnabled val="1"/>
        </dgm:presLayoutVars>
      </dgm:prSet>
      <dgm:spPr/>
      <dgm:t>
        <a:bodyPr/>
        <a:lstStyle/>
        <a:p>
          <a:endParaRPr lang="en-US"/>
        </a:p>
      </dgm:t>
    </dgm:pt>
    <dgm:pt modelId="{75D6DF97-52FB-4242-BF95-9FBFEB871970}" type="pres">
      <dgm:prSet presAssocID="{670B63CD-7629-4068-8361-0D0AC8C2C695}" presName="Image3" presStyleCnt="0"/>
      <dgm:spPr/>
    </dgm:pt>
    <dgm:pt modelId="{3F3C3012-1EE0-4A7E-A1AA-4C4D1F4BF525}" type="pres">
      <dgm:prSet presAssocID="{670B63CD-7629-4068-8361-0D0AC8C2C695}" presName="Image" presStyleLbl="alignImgPlace1" presStyleIdx="2" presStyleCnt="6" custScaleX="150831" custScaleY="163577" custLinFactNeighborX="20297" custLinFactNeighborY="-2148"/>
      <dgm:spPr>
        <a:blipFill>
          <a:blip xmlns:r="http://schemas.openxmlformats.org/officeDocument/2006/relationships" r:embed="rId3" cstate="hqprint">
            <a:extLst>
              <a:ext uri="{28A0092B-C50C-407E-A947-70E740481C1C}">
                <a14:useLocalDpi xmlns:a14="http://schemas.microsoft.com/office/drawing/2010/main" val="0"/>
              </a:ext>
            </a:extLst>
          </a:blip>
          <a:srcRect/>
          <a:stretch>
            <a:fillRect l="-5000" r="-5000"/>
          </a:stretch>
        </a:blipFill>
      </dgm:spPr>
      <dgm:t>
        <a:bodyPr/>
        <a:lstStyle/>
        <a:p>
          <a:endParaRPr lang="en-US"/>
        </a:p>
      </dgm:t>
    </dgm:pt>
    <dgm:pt modelId="{F83D40CE-3565-45F9-B6EB-A6C32C8C410F}" type="pres">
      <dgm:prSet presAssocID="{670B63CD-7629-4068-8361-0D0AC8C2C695}" presName="Accent3" presStyleCnt="0"/>
      <dgm:spPr/>
    </dgm:pt>
    <dgm:pt modelId="{9C4D73D5-5D55-4292-8448-980BA1832995}" type="pres">
      <dgm:prSet presAssocID="{670B63CD-7629-4068-8361-0D0AC8C2C695}" presName="Accent" presStyleLbl="parChTrans1D1" presStyleIdx="2" presStyleCnt="6" custScaleX="174008" custScaleY="197704"/>
      <dgm:spPr/>
    </dgm:pt>
    <dgm:pt modelId="{0F892D37-B690-4D29-B526-9329362040C6}" type="pres">
      <dgm:prSet presAssocID="{670B63CD-7629-4068-8361-0D0AC8C2C695}" presName="Text3" presStyleLbl="alignImgPlace1" presStyleIdx="2" presStyleCnt="6">
        <dgm:presLayoutVars>
          <dgm:chMax val="0"/>
          <dgm:chPref val="0"/>
          <dgm:bulletEnabled val="1"/>
        </dgm:presLayoutVars>
      </dgm:prSet>
      <dgm:spPr/>
      <dgm:t>
        <a:bodyPr/>
        <a:lstStyle/>
        <a:p>
          <a:endParaRPr lang="en-US"/>
        </a:p>
      </dgm:t>
    </dgm:pt>
    <dgm:pt modelId="{ED319FA6-640F-4C28-B3DD-1835F6684A98}" type="pres">
      <dgm:prSet presAssocID="{274DB699-B9FD-4A77-B1F1-0D7EC7A49B6D}" presName="Image4" presStyleCnt="0"/>
      <dgm:spPr/>
    </dgm:pt>
    <dgm:pt modelId="{BF5C0E65-07E5-40B0-A35C-2B4E91C06C57}" type="pres">
      <dgm:prSet presAssocID="{274DB699-B9FD-4A77-B1F1-0D7EC7A49B6D}" presName="Image" presStyleLbl="alignImgPlace1" presStyleIdx="3" presStyleCnt="6" custScaleX="209628" custScaleY="163467" custLinFactNeighborX="-17272" custLinFactNeighborY="86562"/>
      <dgm:spPr>
        <a:blipFill>
          <a:blip xmlns:r="http://schemas.openxmlformats.org/officeDocument/2006/relationships" r:embed="rId4">
            <a:extLst>
              <a:ext uri="{28A0092B-C50C-407E-A947-70E740481C1C}">
                <a14:useLocalDpi xmlns:a14="http://schemas.microsoft.com/office/drawing/2010/main" val="0"/>
              </a:ext>
            </a:extLst>
          </a:blip>
          <a:srcRect/>
          <a:stretch>
            <a:fillRect l="-15000" r="-15000"/>
          </a:stretch>
        </a:blipFill>
      </dgm:spPr>
      <dgm:t>
        <a:bodyPr/>
        <a:lstStyle/>
        <a:p>
          <a:endParaRPr lang="en-US"/>
        </a:p>
      </dgm:t>
    </dgm:pt>
    <dgm:pt modelId="{013D2E84-ED95-49E7-9EC2-1E6F89E02F4A}" type="pres">
      <dgm:prSet presAssocID="{274DB699-B9FD-4A77-B1F1-0D7EC7A49B6D}" presName="Accent4" presStyleCnt="0"/>
      <dgm:spPr/>
    </dgm:pt>
    <dgm:pt modelId="{C25EB3C8-70DA-45A8-A3B9-47F6AA4AA42A}" type="pres">
      <dgm:prSet presAssocID="{274DB699-B9FD-4A77-B1F1-0D7EC7A49B6D}" presName="Accent" presStyleLbl="parChTrans1D1" presStyleIdx="3" presStyleCnt="6" custScaleX="286805" custScaleY="224519" custLinFactY="2888" custLinFactNeighborX="-26293" custLinFactNeighborY="100000"/>
      <dgm:spPr/>
    </dgm:pt>
    <dgm:pt modelId="{7B63E4AF-687D-47F9-AB4F-18D34947B515}" type="pres">
      <dgm:prSet presAssocID="{274DB699-B9FD-4A77-B1F1-0D7EC7A49B6D}" presName="Text4" presStyleLbl="alignImgPlace1" presStyleIdx="3" presStyleCnt="6">
        <dgm:presLayoutVars>
          <dgm:chMax val="0"/>
          <dgm:chPref val="0"/>
          <dgm:bulletEnabled val="1"/>
        </dgm:presLayoutVars>
      </dgm:prSet>
      <dgm:spPr/>
      <dgm:t>
        <a:bodyPr/>
        <a:lstStyle/>
        <a:p>
          <a:endParaRPr lang="en-US"/>
        </a:p>
      </dgm:t>
    </dgm:pt>
    <dgm:pt modelId="{1F129AF4-29A5-4A7E-BBFB-306C54410C76}" type="pres">
      <dgm:prSet presAssocID="{6300EC10-4777-4034-91B0-CB0B24455E88}" presName="Image5" presStyleCnt="0"/>
      <dgm:spPr/>
    </dgm:pt>
    <dgm:pt modelId="{6C1FAACE-C681-4E5B-A85C-F3DFA26CC517}" type="pres">
      <dgm:prSet presAssocID="{6300EC10-4777-4034-91B0-CB0B24455E88}" presName="Image" presStyleLbl="alignImgPlace1" presStyleIdx="4" presStyleCnt="6" custScaleX="198823" custScaleY="126185"/>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t>
        <a:bodyPr/>
        <a:lstStyle/>
        <a:p>
          <a:endParaRPr lang="en-US"/>
        </a:p>
      </dgm:t>
    </dgm:pt>
    <dgm:pt modelId="{86CE5CDF-613A-4348-A5DE-CD27B6C31B2B}" type="pres">
      <dgm:prSet presAssocID="{6300EC10-4777-4034-91B0-CB0B24455E88}" presName="Accent5" presStyleCnt="0"/>
      <dgm:spPr/>
    </dgm:pt>
    <dgm:pt modelId="{BF81A3D7-3F86-4D5F-B17F-7E63FD357279}" type="pres">
      <dgm:prSet presAssocID="{6300EC10-4777-4034-91B0-CB0B24455E88}" presName="Accent" presStyleLbl="parChTrans1D1" presStyleIdx="4" presStyleCnt="6" custScaleX="195425" custLinFactNeighborX="-7835" custLinFactNeighborY="9009"/>
      <dgm:spPr/>
    </dgm:pt>
    <dgm:pt modelId="{301CE98C-5A2A-4753-8E7A-1C3FEA954431}" type="pres">
      <dgm:prSet presAssocID="{6300EC10-4777-4034-91B0-CB0B24455E88}" presName="Text5" presStyleLbl="alignImgPlace1" presStyleIdx="4" presStyleCnt="6">
        <dgm:presLayoutVars>
          <dgm:chMax val="0"/>
          <dgm:chPref val="0"/>
          <dgm:bulletEnabled val="1"/>
        </dgm:presLayoutVars>
      </dgm:prSet>
      <dgm:spPr/>
      <dgm:t>
        <a:bodyPr/>
        <a:lstStyle/>
        <a:p>
          <a:endParaRPr lang="en-US"/>
        </a:p>
      </dgm:t>
    </dgm:pt>
    <dgm:pt modelId="{21E810A3-6A9D-4820-A9F9-D9C08A932E77}" type="pres">
      <dgm:prSet presAssocID="{076C17D1-14E8-42B1-A89C-78B154D9BE19}" presName="Image6" presStyleCnt="0"/>
      <dgm:spPr/>
    </dgm:pt>
    <dgm:pt modelId="{30552D68-E826-4197-9C6E-69A1FF65C234}" type="pres">
      <dgm:prSet presAssocID="{076C17D1-14E8-42B1-A89C-78B154D9BE19}" presName="Image" presStyleLbl="alignImgPlace1" presStyleIdx="5" presStyleCnt="6" custScaleX="229418" custScaleY="224471" custLinFactY="-91280" custLinFactNeighborX="70478" custLinFactNeighborY="-100000"/>
      <dgm:spPr>
        <a:blipFill>
          <a:blip xmlns:r="http://schemas.openxmlformats.org/officeDocument/2006/relationships" r:embed="rId6">
            <a:extLst>
              <a:ext uri="{28A0092B-C50C-407E-A947-70E740481C1C}">
                <a14:useLocalDpi xmlns:a14="http://schemas.microsoft.com/office/drawing/2010/main" val="0"/>
              </a:ext>
            </a:extLst>
          </a:blip>
          <a:srcRect/>
          <a:stretch>
            <a:fillRect t="-16000" b="-16000"/>
          </a:stretch>
        </a:blipFill>
      </dgm:spPr>
      <dgm:t>
        <a:bodyPr/>
        <a:lstStyle/>
        <a:p>
          <a:endParaRPr lang="en-US"/>
        </a:p>
      </dgm:t>
    </dgm:pt>
    <dgm:pt modelId="{33434AF2-3B25-46B6-80FD-645CCEF2BF01}" type="pres">
      <dgm:prSet presAssocID="{076C17D1-14E8-42B1-A89C-78B154D9BE19}" presName="Accent6" presStyleCnt="0"/>
      <dgm:spPr/>
    </dgm:pt>
    <dgm:pt modelId="{BB489743-4CE8-465F-BDFB-8A8926EEF9C1}" type="pres">
      <dgm:prSet presAssocID="{076C17D1-14E8-42B1-A89C-78B154D9BE19}" presName="Accent" presStyleLbl="parChTrans1D1" presStyleIdx="5" presStyleCnt="6" custScaleX="276729" custScaleY="292772" custLinFactY="-100000" custLinFactNeighborX="86839" custLinFactNeighborY="-138454"/>
      <dgm:spPr/>
    </dgm:pt>
    <dgm:pt modelId="{C357D765-3775-442F-8975-06FC5C5BBF07}" type="pres">
      <dgm:prSet presAssocID="{076C17D1-14E8-42B1-A89C-78B154D9BE19}" presName="Text6" presStyleLbl="alignImgPlace1" presStyleIdx="5" presStyleCnt="6">
        <dgm:presLayoutVars>
          <dgm:chMax val="0"/>
          <dgm:chPref val="0"/>
          <dgm:bulletEnabled val="1"/>
        </dgm:presLayoutVars>
      </dgm:prSet>
      <dgm:spPr/>
      <dgm:t>
        <a:bodyPr/>
        <a:lstStyle/>
        <a:p>
          <a:endParaRPr lang="en-US"/>
        </a:p>
      </dgm:t>
    </dgm:pt>
  </dgm:ptLst>
  <dgm:cxnLst>
    <dgm:cxn modelId="{4BDFE030-7A72-4E66-A97E-A2C612FE21CF}" srcId="{58AF1BD6-EDA5-49EC-A2A8-C18A8C29EBFE}" destId="{509F87FF-10FE-414D-87AF-1D9A612C5B61}" srcOrd="1" destOrd="0" parTransId="{66D9D00E-E04D-4ACB-8608-60340909FF88}" sibTransId="{8BDA0972-3A30-4FBF-92EE-834A027B5F13}"/>
    <dgm:cxn modelId="{134BB842-3A65-4FEE-91E5-B76706A778DC}" type="presOf" srcId="{509F87FF-10FE-414D-87AF-1D9A612C5B61}" destId="{36F96D90-705B-4B94-915E-307B4262B429}" srcOrd="0" destOrd="0" presId="urn:microsoft.com/office/officeart/2011/layout/ThemePictureAccent"/>
    <dgm:cxn modelId="{C6A09795-AB58-4F0F-A477-7FE88DFF1294}" type="presOf" srcId="{076C17D1-14E8-42B1-A89C-78B154D9BE19}" destId="{C357D765-3775-442F-8975-06FC5C5BBF07}" srcOrd="0" destOrd="0" presId="urn:microsoft.com/office/officeart/2011/layout/ThemePictureAccent"/>
    <dgm:cxn modelId="{3A6B19DA-7E65-4FE3-B92A-A1AB8E7A3DFB}" srcId="{58AF1BD6-EDA5-49EC-A2A8-C18A8C29EBFE}" destId="{670B63CD-7629-4068-8361-0D0AC8C2C695}" srcOrd="2" destOrd="0" parTransId="{06AF02D3-92F7-4CC1-9B07-BCD2BDF775D8}" sibTransId="{2C394140-C9F9-453E-ADC5-55878B9B9756}"/>
    <dgm:cxn modelId="{48E484C2-4344-4E37-A31F-6E5AC43510BF}" srcId="{58AF1BD6-EDA5-49EC-A2A8-C18A8C29EBFE}" destId="{9FB27DD6-DCE1-4529-A625-D104ED64B8EE}" srcOrd="0" destOrd="0" parTransId="{4F41D4B0-4F1C-4894-BC60-8C61BE0E943B}" sibTransId="{79D94088-12C4-4531-8477-61978128589F}"/>
    <dgm:cxn modelId="{7CB88720-CF27-4771-97D9-320AEE39B940}" srcId="{58AF1BD6-EDA5-49EC-A2A8-C18A8C29EBFE}" destId="{6300EC10-4777-4034-91B0-CB0B24455E88}" srcOrd="4" destOrd="0" parTransId="{EACCD9E8-8EA7-43DF-B240-72D4E36304A9}" sibTransId="{A8A42B88-2D0D-4658-BC1F-E799A23254D0}"/>
    <dgm:cxn modelId="{09F854FF-20E5-4D67-BE56-66A34725F6ED}" type="presOf" srcId="{670B63CD-7629-4068-8361-0D0AC8C2C695}" destId="{0F892D37-B690-4D29-B526-9329362040C6}" srcOrd="0" destOrd="0" presId="urn:microsoft.com/office/officeart/2011/layout/ThemePictureAccent"/>
    <dgm:cxn modelId="{D4A5C612-5C4B-47F8-9018-FD77B8DB7783}" srcId="{58AF1BD6-EDA5-49EC-A2A8-C18A8C29EBFE}" destId="{762EA82E-2E6C-4D07-AE5C-BE6E2C27F85B}" srcOrd="8" destOrd="0" parTransId="{D93100A5-9B53-4403-930B-622CB52831BD}" sibTransId="{EF81E1F6-244C-4559-ABA3-177C89A47D0B}"/>
    <dgm:cxn modelId="{13BB0425-EA49-4A25-8453-60F84137CAC8}" type="presOf" srcId="{6300EC10-4777-4034-91B0-CB0B24455E88}" destId="{301CE98C-5A2A-4753-8E7A-1C3FEA954431}" srcOrd="0" destOrd="0" presId="urn:microsoft.com/office/officeart/2011/layout/ThemePictureAccent"/>
    <dgm:cxn modelId="{D73215D7-82ED-4FE0-855B-F7CE81AF30F9}" type="presOf" srcId="{58AF1BD6-EDA5-49EC-A2A8-C18A8C29EBFE}" destId="{FCB4676C-993F-4A18-9EDB-383515ACD993}" srcOrd="0" destOrd="0" presId="urn:microsoft.com/office/officeart/2011/layout/ThemePictureAccent"/>
    <dgm:cxn modelId="{866261E6-B2B2-4778-AD1B-2213B33A5A02}" srcId="{58AF1BD6-EDA5-49EC-A2A8-C18A8C29EBFE}" destId="{8A95F00D-AFA3-47BA-9CB2-FCC3E883591D}" srcOrd="10" destOrd="0" parTransId="{ABF7C526-D4B5-45E9-9AD7-E480C8605EB4}" sibTransId="{90B686DA-F536-410A-A9F1-92E9327FF8F4}"/>
    <dgm:cxn modelId="{87808943-CA65-4276-A17B-8069FAAC2F00}" srcId="{58AF1BD6-EDA5-49EC-A2A8-C18A8C29EBFE}" destId="{1585012D-4575-455C-B017-126DCE88AFD9}" srcOrd="9" destOrd="0" parTransId="{631BB46D-2B9D-46FC-9E63-49EDD2445302}" sibTransId="{2544A41D-9081-4411-B4C0-0614CF846AC4}"/>
    <dgm:cxn modelId="{8379A4E3-88B5-4CF6-A561-545C17281FE5}" type="presOf" srcId="{9FB27DD6-DCE1-4529-A625-D104ED64B8EE}" destId="{C52B62B2-D30C-4869-9730-1BEC59AD571F}" srcOrd="0" destOrd="0" presId="urn:microsoft.com/office/officeart/2011/layout/ThemePictureAccent"/>
    <dgm:cxn modelId="{26C6C5D5-86BB-448A-BC03-00E593857AB8}" srcId="{58AF1BD6-EDA5-49EC-A2A8-C18A8C29EBFE}" destId="{F43CC951-6E2B-4AA0-A078-1F2F2FB7A33E}" srcOrd="7" destOrd="0" parTransId="{061AF88D-13EC-493B-A05C-AECC2031513B}" sibTransId="{D49E03E2-A15B-471C-AA0E-01962F3A647D}"/>
    <dgm:cxn modelId="{78A87F30-0450-499D-8FF5-B093CF4B9DF8}" srcId="{58AF1BD6-EDA5-49EC-A2A8-C18A8C29EBFE}" destId="{D2A2BAD9-65AA-44D0-83CB-5C454D53207D}" srcOrd="6" destOrd="0" parTransId="{AE097353-BE62-480E-9FE7-F1312A1E1A26}" sibTransId="{02455156-E5E3-4BC4-BAED-B59FBB0CFAB5}"/>
    <dgm:cxn modelId="{A09FE14E-2C44-452D-A6EF-F3B1AAADD144}" srcId="{58AF1BD6-EDA5-49EC-A2A8-C18A8C29EBFE}" destId="{274DB699-B9FD-4A77-B1F1-0D7EC7A49B6D}" srcOrd="3" destOrd="0" parTransId="{75101DA0-C5D4-4D0D-92A1-846240999489}" sibTransId="{DCBAEDD1-F401-4C2D-BFBB-228210AFA142}"/>
    <dgm:cxn modelId="{2A8888F5-5AC5-4F74-B603-E037D06DC8F2}" srcId="{58AF1BD6-EDA5-49EC-A2A8-C18A8C29EBFE}" destId="{076C17D1-14E8-42B1-A89C-78B154D9BE19}" srcOrd="5" destOrd="0" parTransId="{5B3B2AFA-BF45-4FC0-A9C5-60A9F8C5D7AF}" sibTransId="{B7198850-3FB3-4CCF-AEC8-D2BFF34D5C7A}"/>
    <dgm:cxn modelId="{C19D1BA5-AA4A-41AC-B7A5-66DF2A49ABCD}" type="presOf" srcId="{274DB699-B9FD-4A77-B1F1-0D7EC7A49B6D}" destId="{7B63E4AF-687D-47F9-AB4F-18D34947B515}" srcOrd="0" destOrd="0" presId="urn:microsoft.com/office/officeart/2011/layout/ThemePictureAccent"/>
    <dgm:cxn modelId="{43B4C956-9570-4045-AB45-93B973A5E36C}" type="presParOf" srcId="{FCB4676C-993F-4A18-9EDB-383515ACD993}" destId="{7BFB7D9D-99BD-4C01-9585-D31417DFEA55}" srcOrd="0" destOrd="0" presId="urn:microsoft.com/office/officeart/2011/layout/ThemePictureAccent"/>
    <dgm:cxn modelId="{EF6B2693-3C42-4F34-84C9-5F35B4B1F83B}" type="presParOf" srcId="{7BFB7D9D-99BD-4C01-9585-D31417DFEA55}" destId="{59D9D430-B602-4EAF-9E65-448B3F4AF812}" srcOrd="0" destOrd="0" presId="urn:microsoft.com/office/officeart/2011/layout/ThemePictureAccent"/>
    <dgm:cxn modelId="{3C0BFDF6-D853-4CBD-8768-DFD348F34371}" type="presParOf" srcId="{FCB4676C-993F-4A18-9EDB-383515ACD993}" destId="{88B25AE4-A18D-4268-A4AF-8C2CF7233FDA}" srcOrd="1" destOrd="0" presId="urn:microsoft.com/office/officeart/2011/layout/ThemePictureAccent"/>
    <dgm:cxn modelId="{6C21B2D4-99D7-4E62-8DF6-269F425AE478}" type="presParOf" srcId="{88B25AE4-A18D-4268-A4AF-8C2CF7233FDA}" destId="{E4F50D54-1252-4489-935A-E3DB20C6A89C}" srcOrd="0" destOrd="0" presId="urn:microsoft.com/office/officeart/2011/layout/ThemePictureAccent"/>
    <dgm:cxn modelId="{C837C95B-E278-4ABD-9079-8AD3802E311C}" type="presParOf" srcId="{FCB4676C-993F-4A18-9EDB-383515ACD993}" destId="{C52B62B2-D30C-4869-9730-1BEC59AD571F}" srcOrd="2" destOrd="0" presId="urn:microsoft.com/office/officeart/2011/layout/ThemePictureAccent"/>
    <dgm:cxn modelId="{00AE74C7-7540-4F30-9B39-ECF66924975A}" type="presParOf" srcId="{FCB4676C-993F-4A18-9EDB-383515ACD993}" destId="{BF4852BB-D08C-45FA-9E7E-970D38C4AAB5}" srcOrd="3" destOrd="0" presId="urn:microsoft.com/office/officeart/2011/layout/ThemePictureAccent"/>
    <dgm:cxn modelId="{D164F497-5F25-4F77-B479-92D3E1F16062}" type="presParOf" srcId="{BF4852BB-D08C-45FA-9E7E-970D38C4AAB5}" destId="{33A08FE9-4DBE-4237-9CE5-1B534E8E7786}" srcOrd="0" destOrd="0" presId="urn:microsoft.com/office/officeart/2011/layout/ThemePictureAccent"/>
    <dgm:cxn modelId="{E09BCB71-9051-4F9E-9832-D6DE8CA183C6}" type="presParOf" srcId="{FCB4676C-993F-4A18-9EDB-383515ACD993}" destId="{ED9A3EB1-AF0C-4C58-81E0-17CC5B92FB4D}" srcOrd="4" destOrd="0" presId="urn:microsoft.com/office/officeart/2011/layout/ThemePictureAccent"/>
    <dgm:cxn modelId="{EB62F1A0-C581-4D50-B37F-5FB064BD81B0}" type="presParOf" srcId="{ED9A3EB1-AF0C-4C58-81E0-17CC5B92FB4D}" destId="{59339180-666C-4177-9EFC-EB378326857C}" srcOrd="0" destOrd="0" presId="urn:microsoft.com/office/officeart/2011/layout/ThemePictureAccent"/>
    <dgm:cxn modelId="{F1FA8FB6-0734-40EE-A75E-1FE260745BE8}" type="presParOf" srcId="{FCB4676C-993F-4A18-9EDB-383515ACD993}" destId="{36F96D90-705B-4B94-915E-307B4262B429}" srcOrd="5" destOrd="0" presId="urn:microsoft.com/office/officeart/2011/layout/ThemePictureAccent"/>
    <dgm:cxn modelId="{39153827-BC91-41F8-8C00-38C01569C0C6}" type="presParOf" srcId="{FCB4676C-993F-4A18-9EDB-383515ACD993}" destId="{75D6DF97-52FB-4242-BF95-9FBFEB871970}" srcOrd="6" destOrd="0" presId="urn:microsoft.com/office/officeart/2011/layout/ThemePictureAccent"/>
    <dgm:cxn modelId="{5A87A8F5-7D80-47EF-9F3E-2A1B00223DE4}" type="presParOf" srcId="{75D6DF97-52FB-4242-BF95-9FBFEB871970}" destId="{3F3C3012-1EE0-4A7E-A1AA-4C4D1F4BF525}" srcOrd="0" destOrd="0" presId="urn:microsoft.com/office/officeart/2011/layout/ThemePictureAccent"/>
    <dgm:cxn modelId="{9E8E92AB-95BC-43E0-935D-73BC5F8F49AF}" type="presParOf" srcId="{FCB4676C-993F-4A18-9EDB-383515ACD993}" destId="{F83D40CE-3565-45F9-B6EB-A6C32C8C410F}" srcOrd="7" destOrd="0" presId="urn:microsoft.com/office/officeart/2011/layout/ThemePictureAccent"/>
    <dgm:cxn modelId="{5DFDFC47-7383-4C46-AE09-2415BCE2A1BB}" type="presParOf" srcId="{F83D40CE-3565-45F9-B6EB-A6C32C8C410F}" destId="{9C4D73D5-5D55-4292-8448-980BA1832995}" srcOrd="0" destOrd="0" presId="urn:microsoft.com/office/officeart/2011/layout/ThemePictureAccent"/>
    <dgm:cxn modelId="{A19912D9-50C2-4C0F-BB0D-8708A08643BF}" type="presParOf" srcId="{FCB4676C-993F-4A18-9EDB-383515ACD993}" destId="{0F892D37-B690-4D29-B526-9329362040C6}" srcOrd="8" destOrd="0" presId="urn:microsoft.com/office/officeart/2011/layout/ThemePictureAccent"/>
    <dgm:cxn modelId="{82BF5BBC-6E20-45DF-9F3A-C6E7753D684F}" type="presParOf" srcId="{FCB4676C-993F-4A18-9EDB-383515ACD993}" destId="{ED319FA6-640F-4C28-B3DD-1835F6684A98}" srcOrd="9" destOrd="0" presId="urn:microsoft.com/office/officeart/2011/layout/ThemePictureAccent"/>
    <dgm:cxn modelId="{CA5BA311-37A8-4F7C-B69B-2D0421F27536}" type="presParOf" srcId="{ED319FA6-640F-4C28-B3DD-1835F6684A98}" destId="{BF5C0E65-07E5-40B0-A35C-2B4E91C06C57}" srcOrd="0" destOrd="0" presId="urn:microsoft.com/office/officeart/2011/layout/ThemePictureAccent"/>
    <dgm:cxn modelId="{97EFC3EF-6293-4A3D-AFA9-17CCE9DC8728}" type="presParOf" srcId="{FCB4676C-993F-4A18-9EDB-383515ACD993}" destId="{013D2E84-ED95-49E7-9EC2-1E6F89E02F4A}" srcOrd="10" destOrd="0" presId="urn:microsoft.com/office/officeart/2011/layout/ThemePictureAccent"/>
    <dgm:cxn modelId="{74CC49EE-8033-47B5-AF0C-25592FFE74D0}" type="presParOf" srcId="{013D2E84-ED95-49E7-9EC2-1E6F89E02F4A}" destId="{C25EB3C8-70DA-45A8-A3B9-47F6AA4AA42A}" srcOrd="0" destOrd="0" presId="urn:microsoft.com/office/officeart/2011/layout/ThemePictureAccent"/>
    <dgm:cxn modelId="{89647562-3783-45B4-B298-40184AD9B72A}" type="presParOf" srcId="{FCB4676C-993F-4A18-9EDB-383515ACD993}" destId="{7B63E4AF-687D-47F9-AB4F-18D34947B515}" srcOrd="11" destOrd="0" presId="urn:microsoft.com/office/officeart/2011/layout/ThemePictureAccent"/>
    <dgm:cxn modelId="{852ED18A-7C91-42D9-9329-6BA470266B29}" type="presParOf" srcId="{FCB4676C-993F-4A18-9EDB-383515ACD993}" destId="{1F129AF4-29A5-4A7E-BBFB-306C54410C76}" srcOrd="12" destOrd="0" presId="urn:microsoft.com/office/officeart/2011/layout/ThemePictureAccent"/>
    <dgm:cxn modelId="{D70CE25C-D01F-489F-B2A5-E0431B3C6A3D}" type="presParOf" srcId="{1F129AF4-29A5-4A7E-BBFB-306C54410C76}" destId="{6C1FAACE-C681-4E5B-A85C-F3DFA26CC517}" srcOrd="0" destOrd="0" presId="urn:microsoft.com/office/officeart/2011/layout/ThemePictureAccent"/>
    <dgm:cxn modelId="{1A2F513B-37FA-4D3C-BF33-379819D22135}" type="presParOf" srcId="{FCB4676C-993F-4A18-9EDB-383515ACD993}" destId="{86CE5CDF-613A-4348-A5DE-CD27B6C31B2B}" srcOrd="13" destOrd="0" presId="urn:microsoft.com/office/officeart/2011/layout/ThemePictureAccent"/>
    <dgm:cxn modelId="{9DCAAF4D-F425-45EC-8625-76595119BCB2}" type="presParOf" srcId="{86CE5CDF-613A-4348-A5DE-CD27B6C31B2B}" destId="{BF81A3D7-3F86-4D5F-B17F-7E63FD357279}" srcOrd="0" destOrd="0" presId="urn:microsoft.com/office/officeart/2011/layout/ThemePictureAccent"/>
    <dgm:cxn modelId="{32298D39-B3C1-47AB-B859-F313F37F7A56}" type="presParOf" srcId="{FCB4676C-993F-4A18-9EDB-383515ACD993}" destId="{301CE98C-5A2A-4753-8E7A-1C3FEA954431}" srcOrd="14" destOrd="0" presId="urn:microsoft.com/office/officeart/2011/layout/ThemePictureAccent"/>
    <dgm:cxn modelId="{245764DD-52F6-448D-B3CF-5967B7590692}" type="presParOf" srcId="{FCB4676C-993F-4A18-9EDB-383515ACD993}" destId="{21E810A3-6A9D-4820-A9F9-D9C08A932E77}" srcOrd="15" destOrd="0" presId="urn:microsoft.com/office/officeart/2011/layout/ThemePictureAccent"/>
    <dgm:cxn modelId="{C33558B3-A86E-42E0-A512-94ED325CB7A0}" type="presParOf" srcId="{21E810A3-6A9D-4820-A9F9-D9C08A932E77}" destId="{30552D68-E826-4197-9C6E-69A1FF65C234}" srcOrd="0" destOrd="0" presId="urn:microsoft.com/office/officeart/2011/layout/ThemePictureAccent"/>
    <dgm:cxn modelId="{60A1541A-1357-4066-B46A-84B5A8E66D4D}" type="presParOf" srcId="{FCB4676C-993F-4A18-9EDB-383515ACD993}" destId="{33434AF2-3B25-46B6-80FD-645CCEF2BF01}" srcOrd="16" destOrd="0" presId="urn:microsoft.com/office/officeart/2011/layout/ThemePictureAccent"/>
    <dgm:cxn modelId="{37A89929-02E6-4F23-B528-445682FB4496}" type="presParOf" srcId="{33434AF2-3B25-46B6-80FD-645CCEF2BF01}" destId="{BB489743-4CE8-465F-BDFB-8A8926EEF9C1}" srcOrd="0" destOrd="0" presId="urn:microsoft.com/office/officeart/2011/layout/ThemePictureAccent"/>
    <dgm:cxn modelId="{BC52F14F-10A6-430D-A9AD-196AA7826C1E}" type="presParOf" srcId="{FCB4676C-993F-4A18-9EDB-383515ACD993}" destId="{C357D765-3775-442F-8975-06FC5C5BBF07}" srcOrd="17" destOrd="0" presId="urn:microsoft.com/office/officeart/2011/layout/ThemePictureAccen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ECA679-380C-4FA1-B664-211272FDDE50}">
      <dsp:nvSpPr>
        <dsp:cNvPr id="0" name=""/>
        <dsp:cNvSpPr/>
      </dsp:nvSpPr>
      <dsp:spPr>
        <a:xfrm rot="16200000">
          <a:off x="-1491813" y="1493193"/>
          <a:ext cx="6573681" cy="3587294"/>
        </a:xfrm>
        <a:prstGeom prst="flowChartManualOperation">
          <a:avLst/>
        </a:prstGeom>
        <a:solidFill>
          <a:schemeClr val="accent2">
            <a:hueOff val="0"/>
            <a:satOff val="0"/>
            <a:lumOff val="0"/>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1600" tIns="0" rIns="101600" bIns="0" numCol="1" spcCol="1270" anchor="t" anchorCtr="0">
          <a:noAutofit/>
        </a:bodyPr>
        <a:lstStyle/>
        <a:p>
          <a:pPr lvl="0" algn="l" defTabSz="711200">
            <a:lnSpc>
              <a:spcPct val="90000"/>
            </a:lnSpc>
            <a:spcBef>
              <a:spcPct val="0"/>
            </a:spcBef>
            <a:spcAft>
              <a:spcPct val="35000"/>
            </a:spcAft>
          </a:pPr>
          <a:r>
            <a:rPr lang="en-US" sz="1600" b="1" kern="1200" dirty="0" smtClean="0"/>
            <a:t>Inorganic polymers</a:t>
          </a:r>
          <a:endParaRPr lang="sr-Latn-RS" sz="1600" b="1" kern="1200" dirty="0" smtClean="0"/>
        </a:p>
        <a:p>
          <a:pPr lvl="0" algn="l" defTabSz="711200">
            <a:lnSpc>
              <a:spcPct val="90000"/>
            </a:lnSpc>
            <a:spcBef>
              <a:spcPct val="0"/>
            </a:spcBef>
            <a:spcAft>
              <a:spcPct val="35000"/>
            </a:spcAft>
          </a:pPr>
          <a:endParaRPr lang="en-US" sz="1600" b="1" kern="1200" dirty="0"/>
        </a:p>
        <a:p>
          <a:pPr marL="171450" lvl="1" indent="-171450" algn="l" defTabSz="711200">
            <a:lnSpc>
              <a:spcPct val="90000"/>
            </a:lnSpc>
            <a:spcBef>
              <a:spcPct val="0"/>
            </a:spcBef>
            <a:spcAft>
              <a:spcPct val="15000"/>
            </a:spcAft>
            <a:buChar char="••"/>
          </a:pPr>
          <a:r>
            <a:rPr lang="en-US" sz="1600" kern="1200" dirty="0" smtClean="0"/>
            <a:t>flammable, durable, resistant to rust, and non-poisonous</a:t>
          </a:r>
          <a:endParaRPr lang="en-US" sz="1600" kern="1200" dirty="0"/>
        </a:p>
        <a:p>
          <a:pPr marL="171450" lvl="1" indent="-171450" algn="l" defTabSz="711200">
            <a:lnSpc>
              <a:spcPct val="90000"/>
            </a:lnSpc>
            <a:spcBef>
              <a:spcPct val="0"/>
            </a:spcBef>
            <a:spcAft>
              <a:spcPct val="15000"/>
            </a:spcAft>
            <a:buChar char="••"/>
          </a:pPr>
          <a:endParaRPr lang="en-US" sz="1600" kern="1200" dirty="0"/>
        </a:p>
        <a:p>
          <a:pPr marL="171450" lvl="1" indent="-171450" algn="l" defTabSz="711200">
            <a:lnSpc>
              <a:spcPct val="90000"/>
            </a:lnSpc>
            <a:spcBef>
              <a:spcPct val="0"/>
            </a:spcBef>
            <a:spcAft>
              <a:spcPct val="15000"/>
            </a:spcAft>
            <a:buChar char="••"/>
          </a:pPr>
          <a:r>
            <a:rPr lang="en-US" sz="1600" b="1" kern="1200" dirty="0" smtClean="0"/>
            <a:t>widely employed in water purification treatment </a:t>
          </a:r>
          <a:r>
            <a:rPr lang="en-US" sz="1600" kern="1200" dirty="0" smtClean="0"/>
            <a:t>due to their large surface area, electrical conductivity, stability, flexibility, and reusability</a:t>
          </a:r>
          <a:endParaRPr lang="en-US" sz="1600" kern="1200" dirty="0"/>
        </a:p>
      </dsp:txBody>
      <dsp:txXfrm rot="5400000">
        <a:off x="1380" y="1314736"/>
        <a:ext cx="3587294" cy="3944209"/>
      </dsp:txXfrm>
    </dsp:sp>
    <dsp:sp modelId="{8FA76FB5-5899-4FD6-943F-6AC1DD1C18E5}">
      <dsp:nvSpPr>
        <dsp:cNvPr id="0" name=""/>
        <dsp:cNvSpPr/>
      </dsp:nvSpPr>
      <dsp:spPr>
        <a:xfrm rot="16200000">
          <a:off x="2364528" y="1493193"/>
          <a:ext cx="6573681" cy="3587294"/>
        </a:xfrm>
        <a:prstGeom prst="flowChartManualOperation">
          <a:avLst/>
        </a:prstGeom>
        <a:solidFill>
          <a:schemeClr val="accent3">
            <a:hueOff val="0"/>
            <a:satOff val="0"/>
            <a:lumOff val="0"/>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1600" tIns="0" rIns="101600" bIns="0" numCol="1" spcCol="1270" anchor="t" anchorCtr="0">
          <a:noAutofit/>
        </a:bodyPr>
        <a:lstStyle/>
        <a:p>
          <a:pPr lvl="0" algn="l" defTabSz="711200">
            <a:lnSpc>
              <a:spcPct val="90000"/>
            </a:lnSpc>
            <a:spcBef>
              <a:spcPct val="0"/>
            </a:spcBef>
            <a:spcAft>
              <a:spcPct val="35000"/>
            </a:spcAft>
          </a:pPr>
          <a:r>
            <a:rPr lang="en-US" sz="1600" b="1" kern="1200" dirty="0" smtClean="0"/>
            <a:t>Organic polymers</a:t>
          </a:r>
          <a:endParaRPr lang="sr-Latn-RS" sz="1600" b="1" kern="1200" dirty="0" smtClean="0"/>
        </a:p>
        <a:p>
          <a:pPr lvl="0" algn="l" defTabSz="711200">
            <a:lnSpc>
              <a:spcPct val="90000"/>
            </a:lnSpc>
            <a:spcBef>
              <a:spcPct val="0"/>
            </a:spcBef>
            <a:spcAft>
              <a:spcPct val="35000"/>
            </a:spcAft>
          </a:pPr>
          <a:endParaRPr lang="en-US" sz="1600" b="1" kern="1200" dirty="0"/>
        </a:p>
        <a:p>
          <a:pPr marL="171450" lvl="1" indent="-171450" algn="l" defTabSz="711200">
            <a:lnSpc>
              <a:spcPct val="90000"/>
            </a:lnSpc>
            <a:spcBef>
              <a:spcPct val="0"/>
            </a:spcBef>
            <a:spcAft>
              <a:spcPct val="15000"/>
            </a:spcAft>
            <a:buChar char="••"/>
          </a:pPr>
          <a:r>
            <a:rPr lang="en-US" sz="1600" kern="1200" dirty="0" smtClean="0"/>
            <a:t>a porous framework that is impregnated in various dimensions</a:t>
          </a:r>
          <a:endParaRPr lang="en-US" sz="1600" kern="1200" dirty="0"/>
        </a:p>
        <a:p>
          <a:pPr marL="171450" lvl="1" indent="-171450" algn="l" defTabSz="711200">
            <a:lnSpc>
              <a:spcPct val="90000"/>
            </a:lnSpc>
            <a:spcBef>
              <a:spcPct val="0"/>
            </a:spcBef>
            <a:spcAft>
              <a:spcPct val="15000"/>
            </a:spcAft>
            <a:buChar char="••"/>
          </a:pPr>
          <a:endParaRPr lang="en-US" sz="1600" kern="1200" dirty="0"/>
        </a:p>
        <a:p>
          <a:pPr marL="171450" lvl="1" indent="-171450" algn="l" defTabSz="711200">
            <a:lnSpc>
              <a:spcPct val="90000"/>
            </a:lnSpc>
            <a:spcBef>
              <a:spcPct val="0"/>
            </a:spcBef>
            <a:spcAft>
              <a:spcPct val="15000"/>
            </a:spcAft>
            <a:buChar char="••"/>
          </a:pPr>
          <a:r>
            <a:rPr lang="en-US" sz="1600" kern="1200" dirty="0" smtClean="0"/>
            <a:t>crystalline and amorphous depending on the difference in the arrangement of monomers in their structure</a:t>
          </a:r>
          <a:endParaRPr lang="en-US" sz="1600" kern="1200" dirty="0"/>
        </a:p>
        <a:p>
          <a:pPr marL="171450" lvl="1" indent="-171450" algn="l" defTabSz="711200">
            <a:lnSpc>
              <a:spcPct val="90000"/>
            </a:lnSpc>
            <a:spcBef>
              <a:spcPct val="0"/>
            </a:spcBef>
            <a:spcAft>
              <a:spcPct val="15000"/>
            </a:spcAft>
            <a:buChar char="••"/>
          </a:pPr>
          <a:endParaRPr lang="en-US" sz="1600" kern="1200" dirty="0"/>
        </a:p>
        <a:p>
          <a:pPr marL="171450" lvl="1" indent="-171450" algn="l" defTabSz="711200">
            <a:lnSpc>
              <a:spcPct val="90000"/>
            </a:lnSpc>
            <a:spcBef>
              <a:spcPct val="0"/>
            </a:spcBef>
            <a:spcAft>
              <a:spcPct val="15000"/>
            </a:spcAft>
            <a:buChar char="••"/>
          </a:pPr>
          <a:r>
            <a:rPr lang="en-US" sz="1600" b="1" kern="1200" dirty="0" smtClean="0"/>
            <a:t>mainly used as </a:t>
          </a:r>
          <a:r>
            <a:rPr lang="en-US" sz="1600" b="1" kern="1200" dirty="0" err="1" smtClean="0"/>
            <a:t>photocatalysts</a:t>
          </a:r>
          <a:r>
            <a:rPr lang="en-US" sz="1600" b="1" kern="1200" dirty="0" smtClean="0"/>
            <a:t> for modifications because of their extraordinary stability, inherent porosity, economical designs, and flexibility in structure and function</a:t>
          </a:r>
          <a:endParaRPr lang="en-US" sz="1600" b="1" kern="1200" dirty="0"/>
        </a:p>
      </dsp:txBody>
      <dsp:txXfrm rot="5400000">
        <a:off x="3857721" y="1314736"/>
        <a:ext cx="3587294" cy="3944209"/>
      </dsp:txXfrm>
    </dsp:sp>
    <dsp:sp modelId="{327389FD-6D5C-43D6-BF7D-522158090B47}">
      <dsp:nvSpPr>
        <dsp:cNvPr id="0" name=""/>
        <dsp:cNvSpPr/>
      </dsp:nvSpPr>
      <dsp:spPr>
        <a:xfrm rot="16200000">
          <a:off x="6220870" y="1493193"/>
          <a:ext cx="6573681" cy="3587294"/>
        </a:xfrm>
        <a:prstGeom prst="flowChartManualOperation">
          <a:avLst/>
        </a:prstGeom>
        <a:solidFill>
          <a:schemeClr val="accent4">
            <a:hueOff val="0"/>
            <a:satOff val="0"/>
            <a:lumOff val="0"/>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1600" tIns="0" rIns="101600" bIns="0" numCol="1" spcCol="1270" anchor="t" anchorCtr="0">
          <a:noAutofit/>
        </a:bodyPr>
        <a:lstStyle/>
        <a:p>
          <a:pPr lvl="0" algn="l" defTabSz="711200">
            <a:lnSpc>
              <a:spcPct val="90000"/>
            </a:lnSpc>
            <a:spcBef>
              <a:spcPct val="0"/>
            </a:spcBef>
            <a:spcAft>
              <a:spcPct val="35000"/>
            </a:spcAft>
          </a:pPr>
          <a:r>
            <a:rPr lang="en-US" sz="1600" b="1" kern="1200" dirty="0" smtClean="0"/>
            <a:t>Inorganic-organic hybrids</a:t>
          </a:r>
          <a:endParaRPr lang="sr-Latn-RS" sz="1600" b="1" kern="1200" dirty="0" smtClean="0"/>
        </a:p>
        <a:p>
          <a:pPr lvl="0" algn="l" defTabSz="711200">
            <a:lnSpc>
              <a:spcPct val="90000"/>
            </a:lnSpc>
            <a:spcBef>
              <a:spcPct val="0"/>
            </a:spcBef>
            <a:spcAft>
              <a:spcPct val="35000"/>
            </a:spcAft>
          </a:pPr>
          <a:endParaRPr lang="en-US" sz="1600" b="1" kern="1200" dirty="0"/>
        </a:p>
        <a:p>
          <a:pPr marL="171450" lvl="1" indent="-171450" algn="l" defTabSz="711200">
            <a:lnSpc>
              <a:spcPct val="90000"/>
            </a:lnSpc>
            <a:spcBef>
              <a:spcPct val="0"/>
            </a:spcBef>
            <a:spcAft>
              <a:spcPct val="15000"/>
            </a:spcAft>
            <a:buChar char="••"/>
          </a:pPr>
          <a:r>
            <a:rPr lang="en-US" sz="1600" kern="1200" dirty="0" smtClean="0"/>
            <a:t>mechanical, thermal, and physical properties are enhanced to a high extent</a:t>
          </a:r>
          <a:endParaRPr lang="en-US" sz="1600" kern="1200" dirty="0"/>
        </a:p>
        <a:p>
          <a:pPr marL="171450" lvl="1" indent="-171450" algn="l" defTabSz="711200">
            <a:lnSpc>
              <a:spcPct val="90000"/>
            </a:lnSpc>
            <a:spcBef>
              <a:spcPct val="0"/>
            </a:spcBef>
            <a:spcAft>
              <a:spcPct val="15000"/>
            </a:spcAft>
            <a:buChar char="••"/>
          </a:pPr>
          <a:endParaRPr lang="en-US" sz="1600" kern="1200" dirty="0"/>
        </a:p>
        <a:p>
          <a:pPr marL="171450" lvl="1" indent="-171450" algn="l" defTabSz="711200">
            <a:lnSpc>
              <a:spcPct val="90000"/>
            </a:lnSpc>
            <a:spcBef>
              <a:spcPct val="0"/>
            </a:spcBef>
            <a:spcAft>
              <a:spcPct val="15000"/>
            </a:spcAft>
            <a:buChar char="••"/>
          </a:pPr>
          <a:r>
            <a:rPr lang="en-US" sz="1600" kern="1200" dirty="0" smtClean="0"/>
            <a:t>inorganic constituents provide stability to heat and friction and enhance chemical and electromagnetic properties and refractive index, while the organic components are responsible for producing films</a:t>
          </a:r>
          <a:endParaRPr lang="en-US" sz="1600" kern="1200" dirty="0"/>
        </a:p>
      </dsp:txBody>
      <dsp:txXfrm rot="5400000">
        <a:off x="7714063" y="1314736"/>
        <a:ext cx="3587294" cy="39442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71B257-E2C0-48A7-AFC1-AB458647DFFA}">
      <dsp:nvSpPr>
        <dsp:cNvPr id="0" name=""/>
        <dsp:cNvSpPr/>
      </dsp:nvSpPr>
      <dsp:spPr>
        <a:xfrm>
          <a:off x="4182206" y="2851"/>
          <a:ext cx="2360499" cy="1180249"/>
        </a:xfrm>
        <a:prstGeom prst="roundRect">
          <a:avLst>
            <a:gd name="adj" fmla="val 10000"/>
          </a:avLst>
        </a:prstGeom>
        <a:solidFill>
          <a:schemeClr val="accent1">
            <a:hueOff val="0"/>
            <a:satOff val="0"/>
            <a:lumOff val="0"/>
            <a:alphaOff val="0"/>
          </a:schemeClr>
        </a:solidFill>
        <a:ln>
          <a:noFill/>
        </a:ln>
        <a:effectLst>
          <a:innerShdw blurRad="25400" dist="12700" dir="13500000">
            <a:srgbClr val="000000">
              <a:alpha val="45000"/>
            </a:srgbClr>
          </a:inn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i="0" kern="1200" dirty="0" smtClean="0">
              <a:latin typeface="Century Gothic (Body)"/>
            </a:rPr>
            <a:t>Physical modification techniques</a:t>
          </a:r>
          <a:endParaRPr lang="en-US" sz="1800" kern="1200" dirty="0">
            <a:latin typeface="Century Gothic (Body)"/>
          </a:endParaRPr>
        </a:p>
      </dsp:txBody>
      <dsp:txXfrm>
        <a:off x="4216774" y="37419"/>
        <a:ext cx="2291363" cy="1111113"/>
      </dsp:txXfrm>
    </dsp:sp>
    <dsp:sp modelId="{858A8C7D-2B2B-4E4E-95AE-66A0CC115723}">
      <dsp:nvSpPr>
        <dsp:cNvPr id="0" name=""/>
        <dsp:cNvSpPr/>
      </dsp:nvSpPr>
      <dsp:spPr>
        <a:xfrm>
          <a:off x="4418256" y="1183101"/>
          <a:ext cx="236049" cy="885187"/>
        </a:xfrm>
        <a:custGeom>
          <a:avLst/>
          <a:gdLst/>
          <a:ahLst/>
          <a:cxnLst/>
          <a:rect l="0" t="0" r="0" b="0"/>
          <a:pathLst>
            <a:path>
              <a:moveTo>
                <a:pt x="0" y="0"/>
              </a:moveTo>
              <a:lnTo>
                <a:pt x="0" y="885187"/>
              </a:lnTo>
              <a:lnTo>
                <a:pt x="236049" y="885187"/>
              </a:lnTo>
            </a:path>
          </a:pathLst>
        </a:custGeom>
        <a:noFill/>
        <a:ln w="15875" cap="rnd"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3F6F317C-28BB-4E88-99FA-889CA6F23200}">
      <dsp:nvSpPr>
        <dsp:cNvPr id="0" name=""/>
        <dsp:cNvSpPr/>
      </dsp:nvSpPr>
      <dsp:spPr>
        <a:xfrm>
          <a:off x="4654306" y="1478163"/>
          <a:ext cx="1888399" cy="1180249"/>
        </a:xfrm>
        <a:prstGeom prst="roundRect">
          <a:avLst>
            <a:gd name="adj" fmla="val 10000"/>
          </a:avLst>
        </a:prstGeom>
        <a:solidFill>
          <a:schemeClr val="lt1">
            <a:alpha val="90000"/>
            <a:hueOff val="0"/>
            <a:satOff val="0"/>
            <a:lumOff val="0"/>
            <a:alphaOff val="0"/>
          </a:schemeClr>
        </a:solidFill>
        <a:ln>
          <a:noFill/>
        </a:ln>
        <a:effectLst/>
        <a:sp3d z="-152400" extrusionH="63500" prstMaterial="matte">
          <a:bevelT w="44450" h="6350" prst="relaxedInset"/>
          <a:contourClr>
            <a:schemeClr val="bg1"/>
          </a:contourClr>
        </a:sp3d>
      </dsp:spPr>
      <dsp:style>
        <a:lnRef idx="0">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i="1" kern="1200" dirty="0" smtClean="0">
              <a:solidFill>
                <a:srgbClr val="000000"/>
              </a:solidFill>
              <a:latin typeface="Century Gothic (Body)"/>
              <a:ea typeface="SimSun" panose="02010600030101010101" pitchFamily="2" charset="-122"/>
              <a:cs typeface="Times New Roman" panose="02020603050405020304" pitchFamily="18" charset="0"/>
            </a:rPr>
            <a:t>Mechanical blending</a:t>
          </a:r>
          <a:endParaRPr lang="en-US" sz="1800" kern="1200" dirty="0">
            <a:latin typeface="Century Gothic (Body)"/>
          </a:endParaRPr>
        </a:p>
      </dsp:txBody>
      <dsp:txXfrm>
        <a:off x="4688874" y="1512731"/>
        <a:ext cx="1819263" cy="1111113"/>
      </dsp:txXfrm>
    </dsp:sp>
    <dsp:sp modelId="{5AD4A577-E673-4018-B774-FBF32F874CC3}">
      <dsp:nvSpPr>
        <dsp:cNvPr id="0" name=""/>
        <dsp:cNvSpPr/>
      </dsp:nvSpPr>
      <dsp:spPr>
        <a:xfrm>
          <a:off x="4418256" y="1183101"/>
          <a:ext cx="236049" cy="2360499"/>
        </a:xfrm>
        <a:custGeom>
          <a:avLst/>
          <a:gdLst/>
          <a:ahLst/>
          <a:cxnLst/>
          <a:rect l="0" t="0" r="0" b="0"/>
          <a:pathLst>
            <a:path>
              <a:moveTo>
                <a:pt x="0" y="0"/>
              </a:moveTo>
              <a:lnTo>
                <a:pt x="0" y="2360499"/>
              </a:lnTo>
              <a:lnTo>
                <a:pt x="236049" y="2360499"/>
              </a:lnTo>
            </a:path>
          </a:pathLst>
        </a:custGeom>
        <a:noFill/>
        <a:ln w="15875" cap="rnd"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595A8EB0-D5A5-4BFF-BA57-6EF046642DF5}">
      <dsp:nvSpPr>
        <dsp:cNvPr id="0" name=""/>
        <dsp:cNvSpPr/>
      </dsp:nvSpPr>
      <dsp:spPr>
        <a:xfrm>
          <a:off x="4654306" y="2953475"/>
          <a:ext cx="1888399" cy="1180249"/>
        </a:xfrm>
        <a:prstGeom prst="roundRect">
          <a:avLst>
            <a:gd name="adj" fmla="val 10000"/>
          </a:avLst>
        </a:prstGeom>
        <a:solidFill>
          <a:schemeClr val="lt1">
            <a:alpha val="90000"/>
            <a:hueOff val="0"/>
            <a:satOff val="0"/>
            <a:lumOff val="0"/>
            <a:alphaOff val="0"/>
          </a:schemeClr>
        </a:solidFill>
        <a:ln>
          <a:noFill/>
        </a:ln>
        <a:effectLst/>
        <a:sp3d z="-152400" extrusionH="63500" prstMaterial="matte">
          <a:bevelT w="44450" h="6350" prst="relaxedInset"/>
          <a:contourClr>
            <a:schemeClr val="bg1"/>
          </a:contourClr>
        </a:sp3d>
      </dsp:spPr>
      <dsp:style>
        <a:lnRef idx="0">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i="1" kern="1200" dirty="0" smtClean="0">
              <a:solidFill>
                <a:srgbClr val="000000"/>
              </a:solidFill>
              <a:latin typeface="Century Gothic (Body)"/>
              <a:ea typeface="SimSun" panose="02010600030101010101" pitchFamily="2" charset="-122"/>
              <a:cs typeface="Times New Roman" panose="02020603050405020304" pitchFamily="18" charset="0"/>
            </a:rPr>
            <a:t>Extrusion processing</a:t>
          </a:r>
          <a:endParaRPr lang="en-US" sz="1800" kern="1200" dirty="0">
            <a:latin typeface="Century Gothic (Body)"/>
          </a:endParaRPr>
        </a:p>
      </dsp:txBody>
      <dsp:txXfrm>
        <a:off x="4688874" y="2988043"/>
        <a:ext cx="1819263" cy="1111113"/>
      </dsp:txXfrm>
    </dsp:sp>
    <dsp:sp modelId="{A9ACC74B-AB96-404B-A1B2-2E9CF0CAF7A5}">
      <dsp:nvSpPr>
        <dsp:cNvPr id="0" name=""/>
        <dsp:cNvSpPr/>
      </dsp:nvSpPr>
      <dsp:spPr>
        <a:xfrm>
          <a:off x="7132830" y="2851"/>
          <a:ext cx="2360499" cy="1180249"/>
        </a:xfrm>
        <a:prstGeom prst="roundRect">
          <a:avLst>
            <a:gd name="adj" fmla="val 10000"/>
          </a:avLst>
        </a:prstGeom>
        <a:solidFill>
          <a:schemeClr val="accent1">
            <a:hueOff val="0"/>
            <a:satOff val="0"/>
            <a:lumOff val="0"/>
            <a:alphaOff val="0"/>
          </a:schemeClr>
        </a:solidFill>
        <a:ln>
          <a:noFill/>
        </a:ln>
        <a:effectLst>
          <a:innerShdw blurRad="25400" dist="12700" dir="13500000">
            <a:srgbClr val="000000">
              <a:alpha val="45000"/>
            </a:srgbClr>
          </a:inn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i="0" kern="1200" dirty="0" smtClean="0">
              <a:latin typeface="Century Gothic (Body)"/>
            </a:rPr>
            <a:t>Chemical modification techniques</a:t>
          </a:r>
          <a:endParaRPr lang="en-US" sz="1800" kern="1200" dirty="0">
            <a:latin typeface="Century Gothic (Body)"/>
          </a:endParaRPr>
        </a:p>
      </dsp:txBody>
      <dsp:txXfrm>
        <a:off x="7167398" y="37419"/>
        <a:ext cx="2291363" cy="1111113"/>
      </dsp:txXfrm>
    </dsp:sp>
    <dsp:sp modelId="{1F9EBD45-0720-450D-BF9B-42A66E66E5B8}">
      <dsp:nvSpPr>
        <dsp:cNvPr id="0" name=""/>
        <dsp:cNvSpPr/>
      </dsp:nvSpPr>
      <dsp:spPr>
        <a:xfrm>
          <a:off x="7368880" y="1183101"/>
          <a:ext cx="236049" cy="885187"/>
        </a:xfrm>
        <a:custGeom>
          <a:avLst/>
          <a:gdLst/>
          <a:ahLst/>
          <a:cxnLst/>
          <a:rect l="0" t="0" r="0" b="0"/>
          <a:pathLst>
            <a:path>
              <a:moveTo>
                <a:pt x="0" y="0"/>
              </a:moveTo>
              <a:lnTo>
                <a:pt x="0" y="885187"/>
              </a:lnTo>
              <a:lnTo>
                <a:pt x="236049" y="885187"/>
              </a:lnTo>
            </a:path>
          </a:pathLst>
        </a:custGeom>
        <a:noFill/>
        <a:ln w="15875" cap="rnd"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E8170E0A-E03D-49F7-BEED-96EC3E7B82B7}">
      <dsp:nvSpPr>
        <dsp:cNvPr id="0" name=""/>
        <dsp:cNvSpPr/>
      </dsp:nvSpPr>
      <dsp:spPr>
        <a:xfrm>
          <a:off x="7604930" y="1478163"/>
          <a:ext cx="1888399" cy="1180249"/>
        </a:xfrm>
        <a:prstGeom prst="roundRect">
          <a:avLst>
            <a:gd name="adj" fmla="val 10000"/>
          </a:avLst>
        </a:prstGeom>
        <a:solidFill>
          <a:schemeClr val="lt1">
            <a:alpha val="90000"/>
            <a:hueOff val="0"/>
            <a:satOff val="0"/>
            <a:lumOff val="0"/>
            <a:alphaOff val="0"/>
          </a:schemeClr>
        </a:solidFill>
        <a:ln>
          <a:noFill/>
        </a:ln>
        <a:effectLst/>
        <a:sp3d z="-152400" extrusionH="63500" prstMaterial="matte">
          <a:bevelT w="44450" h="6350" prst="relaxedInset"/>
          <a:contourClr>
            <a:schemeClr val="bg1"/>
          </a:contourClr>
        </a:sp3d>
      </dsp:spPr>
      <dsp:style>
        <a:lnRef idx="0">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i="1" kern="1200" dirty="0" smtClean="0">
              <a:solidFill>
                <a:schemeClr val="bg1"/>
              </a:solidFill>
              <a:latin typeface="Century Gothic (Body)"/>
            </a:rPr>
            <a:t>Nanocomposite formation</a:t>
          </a:r>
          <a:endParaRPr lang="en-US" sz="1600" kern="1200" dirty="0">
            <a:latin typeface="Century Gothic (Body)"/>
          </a:endParaRPr>
        </a:p>
      </dsp:txBody>
      <dsp:txXfrm>
        <a:off x="7639498" y="1512731"/>
        <a:ext cx="1819263" cy="1111113"/>
      </dsp:txXfrm>
    </dsp:sp>
    <dsp:sp modelId="{1F1A1A9B-DE75-4C65-86F3-741FB7512783}">
      <dsp:nvSpPr>
        <dsp:cNvPr id="0" name=""/>
        <dsp:cNvSpPr/>
      </dsp:nvSpPr>
      <dsp:spPr>
        <a:xfrm>
          <a:off x="7368880" y="1183101"/>
          <a:ext cx="236049" cy="2360499"/>
        </a:xfrm>
        <a:custGeom>
          <a:avLst/>
          <a:gdLst/>
          <a:ahLst/>
          <a:cxnLst/>
          <a:rect l="0" t="0" r="0" b="0"/>
          <a:pathLst>
            <a:path>
              <a:moveTo>
                <a:pt x="0" y="0"/>
              </a:moveTo>
              <a:lnTo>
                <a:pt x="0" y="2360499"/>
              </a:lnTo>
              <a:lnTo>
                <a:pt x="236049" y="2360499"/>
              </a:lnTo>
            </a:path>
          </a:pathLst>
        </a:custGeom>
        <a:noFill/>
        <a:ln w="15875" cap="rnd"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247CAF02-D2E2-4EE9-80E6-C1853E363672}">
      <dsp:nvSpPr>
        <dsp:cNvPr id="0" name=""/>
        <dsp:cNvSpPr/>
      </dsp:nvSpPr>
      <dsp:spPr>
        <a:xfrm>
          <a:off x="7604930" y="2953475"/>
          <a:ext cx="1888399" cy="1180249"/>
        </a:xfrm>
        <a:prstGeom prst="roundRect">
          <a:avLst>
            <a:gd name="adj" fmla="val 10000"/>
          </a:avLst>
        </a:prstGeom>
        <a:solidFill>
          <a:schemeClr val="lt1">
            <a:alpha val="90000"/>
            <a:hueOff val="0"/>
            <a:satOff val="0"/>
            <a:lumOff val="0"/>
            <a:alphaOff val="0"/>
          </a:schemeClr>
        </a:solidFill>
        <a:ln>
          <a:noFill/>
        </a:ln>
        <a:effectLst/>
        <a:sp3d z="-152400" extrusionH="63500" prstMaterial="matte">
          <a:bevelT w="44450" h="6350" prst="relaxedInset"/>
          <a:contourClr>
            <a:schemeClr val="bg1"/>
          </a:contourClr>
        </a:sp3d>
      </dsp:spPr>
      <dsp:style>
        <a:lnRef idx="0">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i="1" kern="1200" dirty="0" smtClean="0">
              <a:solidFill>
                <a:srgbClr val="000000"/>
              </a:solidFill>
              <a:latin typeface="Century Gothic (Body)"/>
              <a:ea typeface="SimSun" panose="02010600030101010101" pitchFamily="2" charset="-122"/>
              <a:cs typeface="Times New Roman" panose="02020603050405020304" pitchFamily="18" charset="0"/>
            </a:rPr>
            <a:t>Plasma modification</a:t>
          </a:r>
          <a:endParaRPr lang="en-US" sz="1800" kern="1200" dirty="0">
            <a:latin typeface="Century Gothic (Body)"/>
          </a:endParaRPr>
        </a:p>
      </dsp:txBody>
      <dsp:txXfrm>
        <a:off x="7639498" y="2988043"/>
        <a:ext cx="1819263" cy="1111113"/>
      </dsp:txXfrm>
    </dsp:sp>
    <dsp:sp modelId="{8E50FA63-B4CC-473E-B49B-D5F40A4EF505}">
      <dsp:nvSpPr>
        <dsp:cNvPr id="0" name=""/>
        <dsp:cNvSpPr/>
      </dsp:nvSpPr>
      <dsp:spPr>
        <a:xfrm>
          <a:off x="7368880" y="1183101"/>
          <a:ext cx="236049" cy="3835810"/>
        </a:xfrm>
        <a:custGeom>
          <a:avLst/>
          <a:gdLst/>
          <a:ahLst/>
          <a:cxnLst/>
          <a:rect l="0" t="0" r="0" b="0"/>
          <a:pathLst>
            <a:path>
              <a:moveTo>
                <a:pt x="0" y="0"/>
              </a:moveTo>
              <a:lnTo>
                <a:pt x="0" y="3835810"/>
              </a:lnTo>
              <a:lnTo>
                <a:pt x="236049" y="3835810"/>
              </a:lnTo>
            </a:path>
          </a:pathLst>
        </a:custGeom>
        <a:noFill/>
        <a:ln w="15875" cap="rnd"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E14DC45E-BEE5-40DC-B870-01BB825572FA}">
      <dsp:nvSpPr>
        <dsp:cNvPr id="0" name=""/>
        <dsp:cNvSpPr/>
      </dsp:nvSpPr>
      <dsp:spPr>
        <a:xfrm>
          <a:off x="7604930" y="4428787"/>
          <a:ext cx="1888399" cy="1180249"/>
        </a:xfrm>
        <a:prstGeom prst="roundRect">
          <a:avLst>
            <a:gd name="adj" fmla="val 10000"/>
          </a:avLst>
        </a:prstGeom>
        <a:solidFill>
          <a:schemeClr val="lt1">
            <a:alpha val="90000"/>
            <a:hueOff val="0"/>
            <a:satOff val="0"/>
            <a:lumOff val="0"/>
            <a:alphaOff val="0"/>
          </a:schemeClr>
        </a:solidFill>
        <a:ln>
          <a:noFill/>
        </a:ln>
        <a:effectLst/>
        <a:sp3d z="-152400" extrusionH="63500" prstMaterial="matte">
          <a:bevelT w="44450" h="6350" prst="relaxedInset"/>
          <a:contourClr>
            <a:schemeClr val="bg1"/>
          </a:contourClr>
        </a:sp3d>
      </dsp:spPr>
      <dsp:style>
        <a:lnRef idx="0">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i="1" kern="1200" dirty="0" smtClean="0">
              <a:solidFill>
                <a:srgbClr val="000000"/>
              </a:solidFill>
              <a:latin typeface="Century Gothic (Body)"/>
              <a:ea typeface="SimSun" panose="02010600030101010101" pitchFamily="2" charset="-122"/>
              <a:cs typeface="Times New Roman" panose="02020603050405020304" pitchFamily="18" charset="0"/>
            </a:rPr>
            <a:t>Surface functionalization</a:t>
          </a:r>
          <a:endParaRPr lang="en-US" sz="1600" kern="1200" dirty="0">
            <a:latin typeface="Century Gothic (Body)"/>
          </a:endParaRPr>
        </a:p>
      </dsp:txBody>
      <dsp:txXfrm>
        <a:off x="7639498" y="4463355"/>
        <a:ext cx="1819263" cy="1111113"/>
      </dsp:txXfrm>
    </dsp:sp>
    <dsp:sp modelId="{BD3B6FD0-6827-4CAA-B755-C507C006D1B2}">
      <dsp:nvSpPr>
        <dsp:cNvPr id="0" name=""/>
        <dsp:cNvSpPr/>
      </dsp:nvSpPr>
      <dsp:spPr>
        <a:xfrm>
          <a:off x="7368880" y="1183101"/>
          <a:ext cx="236049" cy="5311122"/>
        </a:xfrm>
        <a:custGeom>
          <a:avLst/>
          <a:gdLst/>
          <a:ahLst/>
          <a:cxnLst/>
          <a:rect l="0" t="0" r="0" b="0"/>
          <a:pathLst>
            <a:path>
              <a:moveTo>
                <a:pt x="0" y="0"/>
              </a:moveTo>
              <a:lnTo>
                <a:pt x="0" y="5311122"/>
              </a:lnTo>
              <a:lnTo>
                <a:pt x="236049" y="5311122"/>
              </a:lnTo>
            </a:path>
          </a:pathLst>
        </a:custGeom>
        <a:noFill/>
        <a:ln w="15875" cap="rnd"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4FBD812E-D0F4-4707-8A52-05D99CB0D6CD}">
      <dsp:nvSpPr>
        <dsp:cNvPr id="0" name=""/>
        <dsp:cNvSpPr/>
      </dsp:nvSpPr>
      <dsp:spPr>
        <a:xfrm>
          <a:off x="7604930" y="5904099"/>
          <a:ext cx="1888399" cy="1180249"/>
        </a:xfrm>
        <a:prstGeom prst="roundRect">
          <a:avLst>
            <a:gd name="adj" fmla="val 10000"/>
          </a:avLst>
        </a:prstGeom>
        <a:solidFill>
          <a:schemeClr val="lt1">
            <a:alpha val="90000"/>
            <a:hueOff val="0"/>
            <a:satOff val="0"/>
            <a:lumOff val="0"/>
            <a:alphaOff val="0"/>
          </a:schemeClr>
        </a:solidFill>
        <a:ln>
          <a:noFill/>
        </a:ln>
        <a:effectLst/>
        <a:sp3d z="-152400" extrusionH="63500" prstMaterial="matte">
          <a:bevelT w="44450" h="6350" prst="relaxedInset"/>
          <a:contourClr>
            <a:schemeClr val="bg1"/>
          </a:contourClr>
        </a:sp3d>
      </dsp:spPr>
      <dsp:style>
        <a:lnRef idx="0">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i="1" kern="1200" dirty="0" smtClean="0">
              <a:solidFill>
                <a:srgbClr val="000000"/>
              </a:solidFill>
              <a:latin typeface="Century Gothic (Body)"/>
              <a:ea typeface="SimSun" panose="02010600030101010101" pitchFamily="2" charset="-122"/>
              <a:cs typeface="Times New Roman" panose="02020603050405020304" pitchFamily="18" charset="0"/>
            </a:rPr>
            <a:t>Cross-linking</a:t>
          </a:r>
          <a:endParaRPr lang="en-US" sz="1800" kern="1200" dirty="0">
            <a:latin typeface="Century Gothic (Body)"/>
          </a:endParaRPr>
        </a:p>
      </dsp:txBody>
      <dsp:txXfrm>
        <a:off x="7639498" y="5938667"/>
        <a:ext cx="1819263" cy="11111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155FEA-8963-4578-91AF-AF3EF9DA83E0}">
      <dsp:nvSpPr>
        <dsp:cNvPr id="0" name=""/>
        <dsp:cNvSpPr/>
      </dsp:nvSpPr>
      <dsp:spPr>
        <a:xfrm>
          <a:off x="2199476" y="2342603"/>
          <a:ext cx="148871" cy="148871"/>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D6851A-152F-4D5A-BBA6-8E94ADEF56D5}">
      <dsp:nvSpPr>
        <dsp:cNvPr id="0" name=""/>
        <dsp:cNvSpPr/>
      </dsp:nvSpPr>
      <dsp:spPr>
        <a:xfrm>
          <a:off x="2069064" y="2551594"/>
          <a:ext cx="148871" cy="148871"/>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1A6746-CB13-43CE-8AA7-F2C989BD3B87}">
      <dsp:nvSpPr>
        <dsp:cNvPr id="0" name=""/>
        <dsp:cNvSpPr/>
      </dsp:nvSpPr>
      <dsp:spPr>
        <a:xfrm>
          <a:off x="1913642" y="2732536"/>
          <a:ext cx="148871" cy="148871"/>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EC354F-A24D-44F0-B6D8-E5462A1E0A8E}">
      <dsp:nvSpPr>
        <dsp:cNvPr id="0" name=""/>
        <dsp:cNvSpPr/>
      </dsp:nvSpPr>
      <dsp:spPr>
        <a:xfrm>
          <a:off x="2099434" y="239255"/>
          <a:ext cx="148871" cy="148871"/>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83EE4E-1F2A-4BFE-AEA9-3135CB6363C2}">
      <dsp:nvSpPr>
        <dsp:cNvPr id="0" name=""/>
        <dsp:cNvSpPr/>
      </dsp:nvSpPr>
      <dsp:spPr>
        <a:xfrm>
          <a:off x="2298327" y="120734"/>
          <a:ext cx="148871" cy="148871"/>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E39F29-BCBD-42A4-8A16-D2E09C382B20}">
      <dsp:nvSpPr>
        <dsp:cNvPr id="0" name=""/>
        <dsp:cNvSpPr/>
      </dsp:nvSpPr>
      <dsp:spPr>
        <a:xfrm>
          <a:off x="2496625" y="2213"/>
          <a:ext cx="148871" cy="148871"/>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CD34D3-2D9E-4D68-B014-72C811B02C8D}">
      <dsp:nvSpPr>
        <dsp:cNvPr id="0" name=""/>
        <dsp:cNvSpPr/>
      </dsp:nvSpPr>
      <dsp:spPr>
        <a:xfrm>
          <a:off x="2694922" y="120734"/>
          <a:ext cx="148871" cy="148871"/>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79D370-0614-4873-8215-9CD5714463FD}">
      <dsp:nvSpPr>
        <dsp:cNvPr id="0" name=""/>
        <dsp:cNvSpPr/>
      </dsp:nvSpPr>
      <dsp:spPr>
        <a:xfrm>
          <a:off x="2893815" y="239255"/>
          <a:ext cx="148871" cy="148871"/>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C6F8F4-7FC8-4C96-83CC-F619F88C4C1C}">
      <dsp:nvSpPr>
        <dsp:cNvPr id="0" name=""/>
        <dsp:cNvSpPr/>
      </dsp:nvSpPr>
      <dsp:spPr>
        <a:xfrm>
          <a:off x="2496625" y="252292"/>
          <a:ext cx="148871" cy="148871"/>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801F27-40C6-46EF-B3A9-CCD9D2EB682D}">
      <dsp:nvSpPr>
        <dsp:cNvPr id="0" name=""/>
        <dsp:cNvSpPr/>
      </dsp:nvSpPr>
      <dsp:spPr>
        <a:xfrm>
          <a:off x="2496625" y="502371"/>
          <a:ext cx="148871" cy="148871"/>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2DBB73-63A7-4D44-9D59-B867573EC817}">
      <dsp:nvSpPr>
        <dsp:cNvPr id="0" name=""/>
        <dsp:cNvSpPr/>
      </dsp:nvSpPr>
      <dsp:spPr>
        <a:xfrm>
          <a:off x="1285403" y="3276314"/>
          <a:ext cx="3210869" cy="86125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79634"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t>PMMA</a:t>
          </a:r>
          <a:endParaRPr lang="en-US" sz="2600" kern="1200" dirty="0"/>
        </a:p>
      </dsp:txBody>
      <dsp:txXfrm>
        <a:off x="1327446" y="3318357"/>
        <a:ext cx="3126783" cy="777164"/>
      </dsp:txXfrm>
    </dsp:sp>
    <dsp:sp modelId="{035E296F-40D7-4DBD-9CBD-CA19A3D030C1}">
      <dsp:nvSpPr>
        <dsp:cNvPr id="0" name=""/>
        <dsp:cNvSpPr/>
      </dsp:nvSpPr>
      <dsp:spPr>
        <a:xfrm>
          <a:off x="395149" y="2432446"/>
          <a:ext cx="1488719" cy="1488620"/>
        </a:xfrm>
        <a:prstGeom prst="ellipse">
          <a:avLst/>
        </a:prstGeom>
        <a:blipFill>
          <a:blip xmlns:r="http://schemas.openxmlformats.org/officeDocument/2006/relationships" r:embed="rId1" cstate="hqprint">
            <a:extLst>
              <a:ext uri="{28A0092B-C50C-407E-A947-70E740481C1C}">
                <a14:useLocalDpi xmlns:a14="http://schemas.microsoft.com/office/drawing/2010/main" val="0"/>
              </a:ext>
            </a:extLst>
          </a:blip>
          <a:srcRect/>
          <a:stretch>
            <a:fillRect l="-7000" r="-7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98BE6D-0242-4208-B860-DCB5AFA679A0}">
      <dsp:nvSpPr>
        <dsp:cNvPr id="0" name=""/>
        <dsp:cNvSpPr/>
      </dsp:nvSpPr>
      <dsp:spPr>
        <a:xfrm>
          <a:off x="2642519" y="1591739"/>
          <a:ext cx="3210869" cy="86125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79634"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t>Cu-TiO</a:t>
          </a:r>
          <a:r>
            <a:rPr lang="en-US" sz="2600" kern="1200" baseline="-25000" dirty="0" smtClean="0"/>
            <a:t>2</a:t>
          </a:r>
          <a:r>
            <a:rPr lang="en-US" sz="2600" kern="1200" dirty="0" smtClean="0"/>
            <a:t> PMMA</a:t>
          </a:r>
          <a:endParaRPr lang="en-US" sz="2600" kern="1200" dirty="0"/>
        </a:p>
      </dsp:txBody>
      <dsp:txXfrm>
        <a:off x="2684562" y="1633782"/>
        <a:ext cx="3126783" cy="777164"/>
      </dsp:txXfrm>
    </dsp:sp>
    <dsp:sp modelId="{3DAAE5D3-65D9-4FE9-BB68-3E8047423443}">
      <dsp:nvSpPr>
        <dsp:cNvPr id="0" name=""/>
        <dsp:cNvSpPr/>
      </dsp:nvSpPr>
      <dsp:spPr>
        <a:xfrm>
          <a:off x="1752265" y="747872"/>
          <a:ext cx="1488719" cy="1488620"/>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2000" b="-12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C5527B-CCB2-4A27-BC1A-45B2095565BE}">
      <dsp:nvSpPr>
        <dsp:cNvPr id="0" name=""/>
        <dsp:cNvSpPr/>
      </dsp:nvSpPr>
      <dsp:spPr>
        <a:xfrm>
          <a:off x="1873" y="4227317"/>
          <a:ext cx="10874703" cy="0"/>
        </a:xfrm>
        <a:prstGeom prst="line">
          <a:avLst/>
        </a:prstGeom>
        <a:noFill/>
        <a:ln w="15875" cap="rnd"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C7EFD91-46D1-436A-AED2-A483799F162F}">
      <dsp:nvSpPr>
        <dsp:cNvPr id="0" name=""/>
        <dsp:cNvSpPr/>
      </dsp:nvSpPr>
      <dsp:spPr>
        <a:xfrm>
          <a:off x="0" y="2411617"/>
          <a:ext cx="10874703" cy="0"/>
        </a:xfrm>
        <a:prstGeom prst="line">
          <a:avLst/>
        </a:prstGeom>
        <a:noFill/>
        <a:ln w="15875" cap="rnd"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AB26E97-584A-4207-899C-98769897AE20}">
      <dsp:nvSpPr>
        <dsp:cNvPr id="0" name=""/>
        <dsp:cNvSpPr/>
      </dsp:nvSpPr>
      <dsp:spPr>
        <a:xfrm>
          <a:off x="0" y="595917"/>
          <a:ext cx="10874703" cy="0"/>
        </a:xfrm>
        <a:prstGeom prst="line">
          <a:avLst/>
        </a:prstGeom>
        <a:noFill/>
        <a:ln w="15875" cap="rnd"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C668218-19EC-45C5-A0EB-F91B08DE5505}">
      <dsp:nvSpPr>
        <dsp:cNvPr id="0" name=""/>
        <dsp:cNvSpPr/>
      </dsp:nvSpPr>
      <dsp:spPr>
        <a:xfrm>
          <a:off x="2827422" y="664"/>
          <a:ext cx="8047280" cy="595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lvl="0" algn="l" defTabSz="711200">
            <a:lnSpc>
              <a:spcPct val="90000"/>
            </a:lnSpc>
            <a:spcBef>
              <a:spcPct val="0"/>
            </a:spcBef>
            <a:spcAft>
              <a:spcPct val="35000"/>
            </a:spcAft>
          </a:pPr>
          <a:r>
            <a:rPr lang="en-US" sz="1600" kern="1200" dirty="0" smtClean="0">
              <a:solidFill>
                <a:schemeClr val="accent2">
                  <a:lumMod val="50000"/>
                </a:schemeClr>
              </a:solidFill>
            </a:rPr>
            <a:t>☼</a:t>
          </a:r>
          <a:endParaRPr lang="en-US" sz="1600" kern="1200" dirty="0">
            <a:solidFill>
              <a:schemeClr val="accent2">
                <a:lumMod val="50000"/>
              </a:schemeClr>
            </a:solidFill>
          </a:endParaRPr>
        </a:p>
      </dsp:txBody>
      <dsp:txXfrm>
        <a:off x="2827422" y="664"/>
        <a:ext cx="8047280" cy="595253"/>
      </dsp:txXfrm>
    </dsp:sp>
    <dsp:sp modelId="{6D5F4794-E543-49BA-B421-34E8ACA193B0}">
      <dsp:nvSpPr>
        <dsp:cNvPr id="0" name=""/>
        <dsp:cNvSpPr/>
      </dsp:nvSpPr>
      <dsp:spPr>
        <a:xfrm>
          <a:off x="0" y="664"/>
          <a:ext cx="2827422" cy="595253"/>
        </a:xfrm>
        <a:prstGeom prst="round2SameRect">
          <a:avLst>
            <a:gd name="adj1" fmla="val 16670"/>
            <a:gd name="adj2" fmla="val 0"/>
          </a:avLst>
        </a:prstGeom>
        <a:gradFill rotWithShape="0">
          <a:gsLst>
            <a:gs pos="0">
              <a:schemeClr val="accent2">
                <a:hueOff val="0"/>
                <a:satOff val="0"/>
                <a:lumOff val="0"/>
                <a:alphaOff val="0"/>
                <a:tint val="98000"/>
                <a:hueMod val="94000"/>
                <a:satMod val="130000"/>
                <a:lumMod val="128000"/>
              </a:schemeClr>
            </a:gs>
            <a:gs pos="100000">
              <a:schemeClr val="accent2">
                <a:lumMod val="50000"/>
              </a:schemeClr>
            </a:gs>
          </a:gsLst>
          <a:lin ang="5400000" scaled="0"/>
        </a:gradFill>
        <a:ln w="9525" cap="rnd" cmpd="sng" algn="ctr">
          <a:solidFill>
            <a:schemeClr val="accent2">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rPr>
            <a:t>polymer stability</a:t>
          </a:r>
          <a:endParaRPr lang="en-US" sz="1600" b="1" kern="1200" dirty="0">
            <a:solidFill>
              <a:schemeClr val="tx1"/>
            </a:solidFill>
          </a:endParaRPr>
        </a:p>
      </dsp:txBody>
      <dsp:txXfrm>
        <a:off x="29063" y="29727"/>
        <a:ext cx="2769296" cy="566190"/>
      </dsp:txXfrm>
    </dsp:sp>
    <dsp:sp modelId="{BC56AD40-B5E9-4E4A-85EE-94C3838C671B}">
      <dsp:nvSpPr>
        <dsp:cNvPr id="0" name=""/>
        <dsp:cNvSpPr/>
      </dsp:nvSpPr>
      <dsp:spPr>
        <a:xfrm>
          <a:off x="0" y="595917"/>
          <a:ext cx="10874703" cy="11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har char="••"/>
          </a:pPr>
          <a:endParaRPr lang="en-US" sz="1600" kern="1200" dirty="0">
            <a:solidFill>
              <a:schemeClr val="accent2">
                <a:lumMod val="50000"/>
              </a:schemeClr>
            </a:solidFill>
          </a:endParaRPr>
        </a:p>
        <a:p>
          <a:pPr marL="171450" lvl="1" indent="-171450" algn="l" defTabSz="711200">
            <a:lnSpc>
              <a:spcPct val="90000"/>
            </a:lnSpc>
            <a:spcBef>
              <a:spcPct val="0"/>
            </a:spcBef>
            <a:spcAft>
              <a:spcPct val="15000"/>
            </a:spcAft>
            <a:buChar char="••"/>
          </a:pPr>
          <a:r>
            <a:rPr lang="en-US" sz="1600" kern="1200" dirty="0" smtClean="0">
              <a:solidFill>
                <a:schemeClr val="accent2">
                  <a:lumMod val="50000"/>
                </a:schemeClr>
              </a:solidFill>
            </a:rPr>
            <a:t>Polymers can undergo photo-degradation when exposed to UV or visible light, leading to the breakdown of polymer chains and loss of mechanical and chemical properties</a:t>
          </a:r>
          <a:endParaRPr lang="en-US" sz="1600" kern="1200" dirty="0">
            <a:solidFill>
              <a:schemeClr val="accent2">
                <a:lumMod val="50000"/>
              </a:schemeClr>
            </a:solidFill>
          </a:endParaRPr>
        </a:p>
        <a:p>
          <a:pPr marL="171450" lvl="1" indent="-171450" algn="l" defTabSz="711200">
            <a:lnSpc>
              <a:spcPct val="90000"/>
            </a:lnSpc>
            <a:spcBef>
              <a:spcPct val="0"/>
            </a:spcBef>
            <a:spcAft>
              <a:spcPct val="15000"/>
            </a:spcAft>
            <a:buChar char="••"/>
          </a:pPr>
          <a:r>
            <a:rPr lang="en-US" sz="1600" kern="1200" dirty="0" smtClean="0">
              <a:solidFill>
                <a:schemeClr val="accent2">
                  <a:lumMod val="50000"/>
                </a:schemeClr>
              </a:solidFill>
            </a:rPr>
            <a:t>The stability of polymers in water is essential for their use in environmental applications</a:t>
          </a:r>
          <a:endParaRPr lang="en-US" sz="1600" kern="1200" dirty="0">
            <a:solidFill>
              <a:schemeClr val="accent2">
                <a:lumMod val="50000"/>
              </a:schemeClr>
            </a:solidFill>
          </a:endParaRPr>
        </a:p>
      </dsp:txBody>
      <dsp:txXfrm>
        <a:off x="0" y="595917"/>
        <a:ext cx="10874703" cy="1190684"/>
      </dsp:txXfrm>
    </dsp:sp>
    <dsp:sp modelId="{288E1498-3436-4DBF-A1E3-432520D3ED82}">
      <dsp:nvSpPr>
        <dsp:cNvPr id="0" name=""/>
        <dsp:cNvSpPr/>
      </dsp:nvSpPr>
      <dsp:spPr>
        <a:xfrm>
          <a:off x="2827422" y="1816364"/>
          <a:ext cx="8047280" cy="595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lvl="0" algn="l" defTabSz="711200">
            <a:lnSpc>
              <a:spcPct val="90000"/>
            </a:lnSpc>
            <a:spcBef>
              <a:spcPct val="0"/>
            </a:spcBef>
            <a:spcAft>
              <a:spcPct val="35000"/>
            </a:spcAft>
          </a:pPr>
          <a:r>
            <a:rPr lang="en-US" sz="1600" kern="1200" dirty="0" smtClean="0">
              <a:solidFill>
                <a:schemeClr val="accent2">
                  <a:lumMod val="50000"/>
                </a:schemeClr>
              </a:solidFill>
              <a:latin typeface="Times New Roman" panose="02020603050405020304" pitchFamily="18" charset="0"/>
              <a:cs typeface="Times New Roman" panose="02020603050405020304" pitchFamily="18" charset="0"/>
            </a:rPr>
            <a:t>€</a:t>
          </a:r>
          <a:endParaRPr lang="en-US" sz="1600" kern="1200" dirty="0">
            <a:solidFill>
              <a:schemeClr val="accent2">
                <a:lumMod val="50000"/>
              </a:schemeClr>
            </a:solidFill>
          </a:endParaRPr>
        </a:p>
      </dsp:txBody>
      <dsp:txXfrm>
        <a:off x="2827422" y="1816364"/>
        <a:ext cx="8047280" cy="595253"/>
      </dsp:txXfrm>
    </dsp:sp>
    <dsp:sp modelId="{144FAD0F-631C-4673-8CFA-B0A87865CC5C}">
      <dsp:nvSpPr>
        <dsp:cNvPr id="0" name=""/>
        <dsp:cNvSpPr/>
      </dsp:nvSpPr>
      <dsp:spPr>
        <a:xfrm>
          <a:off x="0" y="1816364"/>
          <a:ext cx="2827422" cy="595253"/>
        </a:xfrm>
        <a:prstGeom prst="round2SameRect">
          <a:avLst>
            <a:gd name="adj1" fmla="val 16670"/>
            <a:gd name="adj2" fmla="val 0"/>
          </a:avLst>
        </a:prstGeom>
        <a:gradFill rotWithShape="0">
          <a:gsLst>
            <a:gs pos="67000">
              <a:schemeClr val="accent3">
                <a:lumMod val="20000"/>
                <a:lumOff val="80000"/>
              </a:schemeClr>
            </a:gs>
            <a:gs pos="100000">
              <a:schemeClr val="accent3">
                <a:hueOff val="0"/>
                <a:satOff val="0"/>
                <a:lumOff val="0"/>
                <a:alphaOff val="0"/>
                <a:shade val="94000"/>
                <a:lumMod val="88000"/>
              </a:schemeClr>
            </a:gs>
          </a:gsLst>
          <a:lin ang="5400000" scaled="0"/>
        </a:gradFill>
        <a:ln w="9525" cap="rnd" cmpd="sng" algn="ctr">
          <a:solidFill>
            <a:schemeClr val="accent3">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accent2">
                  <a:lumMod val="50000"/>
                </a:schemeClr>
              </a:solidFill>
            </a:rPr>
            <a:t>costs</a:t>
          </a:r>
          <a:endParaRPr lang="en-US" sz="1600" b="1" kern="1200" dirty="0">
            <a:solidFill>
              <a:schemeClr val="accent2">
                <a:lumMod val="50000"/>
              </a:schemeClr>
            </a:solidFill>
          </a:endParaRPr>
        </a:p>
      </dsp:txBody>
      <dsp:txXfrm>
        <a:off x="29063" y="1845427"/>
        <a:ext cx="2769296" cy="566190"/>
      </dsp:txXfrm>
    </dsp:sp>
    <dsp:sp modelId="{8DEA6D03-99B6-429D-ABDE-22183E116825}">
      <dsp:nvSpPr>
        <dsp:cNvPr id="0" name=""/>
        <dsp:cNvSpPr/>
      </dsp:nvSpPr>
      <dsp:spPr>
        <a:xfrm>
          <a:off x="0" y="2411617"/>
          <a:ext cx="10874703" cy="11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har char="••"/>
          </a:pPr>
          <a:endParaRPr lang="en-US" sz="1600" kern="1200" dirty="0">
            <a:solidFill>
              <a:schemeClr val="accent2">
                <a:lumMod val="50000"/>
              </a:schemeClr>
            </a:solidFill>
          </a:endParaRPr>
        </a:p>
        <a:p>
          <a:pPr marL="171450" lvl="1" indent="-171450" algn="l" defTabSz="711200">
            <a:lnSpc>
              <a:spcPct val="90000"/>
            </a:lnSpc>
            <a:spcBef>
              <a:spcPct val="0"/>
            </a:spcBef>
            <a:spcAft>
              <a:spcPct val="15000"/>
            </a:spcAft>
            <a:buChar char="••"/>
          </a:pPr>
          <a:r>
            <a:rPr lang="en-US" sz="1600" kern="1200" dirty="0" smtClean="0">
              <a:solidFill>
                <a:schemeClr val="accent2">
                  <a:lumMod val="50000"/>
                </a:schemeClr>
              </a:solidFill>
            </a:rPr>
            <a:t>Synthesis</a:t>
          </a:r>
          <a:endParaRPr lang="en-US" sz="1600" kern="1200" dirty="0">
            <a:solidFill>
              <a:schemeClr val="accent2">
                <a:lumMod val="50000"/>
              </a:schemeClr>
            </a:solidFill>
          </a:endParaRPr>
        </a:p>
        <a:p>
          <a:pPr marL="171450" lvl="1" indent="-171450" algn="l" defTabSz="711200">
            <a:lnSpc>
              <a:spcPct val="90000"/>
            </a:lnSpc>
            <a:spcBef>
              <a:spcPct val="0"/>
            </a:spcBef>
            <a:spcAft>
              <a:spcPct val="15000"/>
            </a:spcAft>
            <a:buChar char="••"/>
          </a:pPr>
          <a:r>
            <a:rPr lang="en-US" sz="1600" kern="1200" dirty="0" smtClean="0">
              <a:solidFill>
                <a:schemeClr val="accent2">
                  <a:lumMod val="50000"/>
                </a:schemeClr>
              </a:solidFill>
            </a:rPr>
            <a:t>Modification</a:t>
          </a:r>
          <a:endParaRPr lang="en-US" sz="1600" kern="1200" dirty="0">
            <a:solidFill>
              <a:schemeClr val="accent2">
                <a:lumMod val="50000"/>
              </a:schemeClr>
            </a:solidFill>
          </a:endParaRPr>
        </a:p>
        <a:p>
          <a:pPr marL="171450" lvl="1" indent="-171450" algn="l" defTabSz="711200">
            <a:lnSpc>
              <a:spcPct val="90000"/>
            </a:lnSpc>
            <a:spcBef>
              <a:spcPct val="0"/>
            </a:spcBef>
            <a:spcAft>
              <a:spcPct val="15000"/>
            </a:spcAft>
            <a:buChar char="••"/>
          </a:pPr>
          <a:r>
            <a:rPr lang="en-US" sz="1600" kern="1200" dirty="0" smtClean="0">
              <a:solidFill>
                <a:schemeClr val="accent2">
                  <a:lumMod val="50000"/>
                </a:schemeClr>
              </a:solidFill>
            </a:rPr>
            <a:t>Characterization of materials</a:t>
          </a:r>
          <a:endParaRPr lang="en-US" sz="1600" kern="1200" dirty="0">
            <a:solidFill>
              <a:schemeClr val="accent2">
                <a:lumMod val="50000"/>
              </a:schemeClr>
            </a:solidFill>
          </a:endParaRPr>
        </a:p>
        <a:p>
          <a:pPr marL="171450" lvl="1" indent="-171450" algn="l" defTabSz="711200">
            <a:lnSpc>
              <a:spcPct val="90000"/>
            </a:lnSpc>
            <a:spcBef>
              <a:spcPct val="0"/>
            </a:spcBef>
            <a:spcAft>
              <a:spcPct val="15000"/>
            </a:spcAft>
            <a:buChar char="••"/>
          </a:pPr>
          <a:endParaRPr lang="en-US" sz="1600" kern="1200" dirty="0">
            <a:solidFill>
              <a:schemeClr val="accent2">
                <a:lumMod val="50000"/>
              </a:schemeClr>
            </a:solidFill>
          </a:endParaRPr>
        </a:p>
      </dsp:txBody>
      <dsp:txXfrm>
        <a:off x="0" y="2411617"/>
        <a:ext cx="10874703" cy="1190684"/>
      </dsp:txXfrm>
    </dsp:sp>
    <dsp:sp modelId="{8E34CD35-130A-4716-AB50-AE2F7C78F976}">
      <dsp:nvSpPr>
        <dsp:cNvPr id="0" name=""/>
        <dsp:cNvSpPr/>
      </dsp:nvSpPr>
      <dsp:spPr>
        <a:xfrm>
          <a:off x="2829295" y="3632064"/>
          <a:ext cx="8047280" cy="595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lvl="0" algn="l" defTabSz="711200">
            <a:lnSpc>
              <a:spcPct val="90000"/>
            </a:lnSpc>
            <a:spcBef>
              <a:spcPct val="0"/>
            </a:spcBef>
            <a:spcAft>
              <a:spcPct val="35000"/>
            </a:spcAft>
          </a:pPr>
          <a:r>
            <a:rPr lang="en-US" sz="1600" kern="1200" dirty="0" smtClean="0">
              <a:solidFill>
                <a:schemeClr val="accent2">
                  <a:lumMod val="50000"/>
                </a:schemeClr>
              </a:solidFill>
              <a:latin typeface="Times New Roman" panose="02020603050405020304" pitchFamily="18" charset="0"/>
              <a:cs typeface="Times New Roman" panose="02020603050405020304" pitchFamily="18" charset="0"/>
            </a:rPr>
            <a:t>!</a:t>
          </a:r>
          <a:endParaRPr lang="en-US" sz="1600" kern="1200" dirty="0">
            <a:solidFill>
              <a:schemeClr val="accent2">
                <a:lumMod val="50000"/>
              </a:schemeClr>
            </a:solidFill>
          </a:endParaRPr>
        </a:p>
      </dsp:txBody>
      <dsp:txXfrm>
        <a:off x="2829295" y="3632064"/>
        <a:ext cx="8047280" cy="595253"/>
      </dsp:txXfrm>
    </dsp:sp>
    <dsp:sp modelId="{65AAF4F1-6DE3-4907-8CA1-3A76D01CD629}">
      <dsp:nvSpPr>
        <dsp:cNvPr id="0" name=""/>
        <dsp:cNvSpPr/>
      </dsp:nvSpPr>
      <dsp:spPr>
        <a:xfrm>
          <a:off x="-1873" y="3600534"/>
          <a:ext cx="2834915" cy="595253"/>
        </a:xfrm>
        <a:prstGeom prst="round2SameRect">
          <a:avLst>
            <a:gd name="adj1" fmla="val 16670"/>
            <a:gd name="adj2" fmla="val 0"/>
          </a:avLst>
        </a:prstGeom>
        <a:gradFill rotWithShape="0">
          <a:gsLst>
            <a:gs pos="0">
              <a:schemeClr val="accent4">
                <a:lumMod val="50000"/>
              </a:schemeClr>
            </a:gs>
            <a:gs pos="88000">
              <a:schemeClr val="accent4">
                <a:hueOff val="0"/>
                <a:satOff val="0"/>
                <a:lumOff val="0"/>
                <a:alphaOff val="0"/>
                <a:shade val="94000"/>
                <a:lumMod val="88000"/>
              </a:schemeClr>
            </a:gs>
          </a:gsLst>
          <a:lin ang="5400000" scaled="0"/>
        </a:gradFill>
        <a:ln w="9525" cap="rnd" cmpd="sng" algn="ctr">
          <a:solidFill>
            <a:schemeClr val="accent4">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rPr>
            <a:t>potential toxicity of degradation products</a:t>
          </a:r>
          <a:endParaRPr lang="en-US" sz="1600" b="1" kern="1200" dirty="0">
            <a:solidFill>
              <a:schemeClr val="tx1"/>
            </a:solidFill>
          </a:endParaRPr>
        </a:p>
      </dsp:txBody>
      <dsp:txXfrm>
        <a:off x="27190" y="3629597"/>
        <a:ext cx="2776789" cy="566190"/>
      </dsp:txXfrm>
    </dsp:sp>
    <dsp:sp modelId="{5EB36EEF-5512-4E5A-A61D-296FCCACBB9A}">
      <dsp:nvSpPr>
        <dsp:cNvPr id="0" name=""/>
        <dsp:cNvSpPr/>
      </dsp:nvSpPr>
      <dsp:spPr>
        <a:xfrm>
          <a:off x="0" y="4227317"/>
          <a:ext cx="10874703" cy="11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har char="••"/>
          </a:pPr>
          <a:endParaRPr lang="en-US" sz="1600" kern="1200" dirty="0">
            <a:solidFill>
              <a:schemeClr val="accent2">
                <a:lumMod val="50000"/>
              </a:schemeClr>
            </a:solidFill>
          </a:endParaRPr>
        </a:p>
        <a:p>
          <a:pPr marL="171450" lvl="1" indent="-171450" algn="l" defTabSz="711200">
            <a:lnSpc>
              <a:spcPct val="90000"/>
            </a:lnSpc>
            <a:spcBef>
              <a:spcPct val="0"/>
            </a:spcBef>
            <a:spcAft>
              <a:spcPct val="15000"/>
            </a:spcAft>
            <a:buChar char="••"/>
          </a:pPr>
          <a:r>
            <a:rPr lang="en-US" sz="1600" kern="1200" dirty="0" smtClean="0">
              <a:solidFill>
                <a:schemeClr val="accent2">
                  <a:lumMod val="50000"/>
                </a:schemeClr>
              </a:solidFill>
            </a:rPr>
            <a:t>Compounds formed after the degradation of the organic pollutant can be more dangerous and toxic than the parent compounds</a:t>
          </a:r>
          <a:endParaRPr lang="en-US" sz="1600" kern="1200" dirty="0">
            <a:solidFill>
              <a:schemeClr val="accent2">
                <a:lumMod val="50000"/>
              </a:schemeClr>
            </a:solidFill>
          </a:endParaRPr>
        </a:p>
      </dsp:txBody>
      <dsp:txXfrm>
        <a:off x="0" y="4227317"/>
        <a:ext cx="10874703" cy="119068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A2A19F-5571-4162-BD77-52DB523B6178}">
      <dsp:nvSpPr>
        <dsp:cNvPr id="0" name=""/>
        <dsp:cNvSpPr/>
      </dsp:nvSpPr>
      <dsp:spPr>
        <a:xfrm>
          <a:off x="9938521" y="1830498"/>
          <a:ext cx="1181359" cy="281109"/>
        </a:xfrm>
        <a:custGeom>
          <a:avLst/>
          <a:gdLst/>
          <a:ahLst/>
          <a:cxnLst/>
          <a:rect l="0" t="0" r="0" b="0"/>
          <a:pathLst>
            <a:path>
              <a:moveTo>
                <a:pt x="0" y="0"/>
              </a:moveTo>
              <a:lnTo>
                <a:pt x="0" y="191568"/>
              </a:lnTo>
              <a:lnTo>
                <a:pt x="1181359" y="191568"/>
              </a:lnTo>
              <a:lnTo>
                <a:pt x="1181359" y="281109"/>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530434-4061-4AAB-B9DC-49BA6E563218}">
      <dsp:nvSpPr>
        <dsp:cNvPr id="0" name=""/>
        <dsp:cNvSpPr/>
      </dsp:nvSpPr>
      <dsp:spPr>
        <a:xfrm>
          <a:off x="9892801" y="1830498"/>
          <a:ext cx="91440" cy="281109"/>
        </a:xfrm>
        <a:custGeom>
          <a:avLst/>
          <a:gdLst/>
          <a:ahLst/>
          <a:cxnLst/>
          <a:rect l="0" t="0" r="0" b="0"/>
          <a:pathLst>
            <a:path>
              <a:moveTo>
                <a:pt x="45720" y="0"/>
              </a:moveTo>
              <a:lnTo>
                <a:pt x="45720" y="281109"/>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E2F420-FE1D-4333-8298-491DEB8C7A49}">
      <dsp:nvSpPr>
        <dsp:cNvPr id="0" name=""/>
        <dsp:cNvSpPr/>
      </dsp:nvSpPr>
      <dsp:spPr>
        <a:xfrm>
          <a:off x="8757161" y="1830498"/>
          <a:ext cx="1181359" cy="281109"/>
        </a:xfrm>
        <a:custGeom>
          <a:avLst/>
          <a:gdLst/>
          <a:ahLst/>
          <a:cxnLst/>
          <a:rect l="0" t="0" r="0" b="0"/>
          <a:pathLst>
            <a:path>
              <a:moveTo>
                <a:pt x="1181359" y="0"/>
              </a:moveTo>
              <a:lnTo>
                <a:pt x="1181359" y="191568"/>
              </a:lnTo>
              <a:lnTo>
                <a:pt x="0" y="191568"/>
              </a:lnTo>
              <a:lnTo>
                <a:pt x="0" y="281109"/>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0D9A55-9366-4587-B62D-92FABACEE2C4}">
      <dsp:nvSpPr>
        <dsp:cNvPr id="0" name=""/>
        <dsp:cNvSpPr/>
      </dsp:nvSpPr>
      <dsp:spPr>
        <a:xfrm>
          <a:off x="6099102" y="935618"/>
          <a:ext cx="3839418" cy="281109"/>
        </a:xfrm>
        <a:custGeom>
          <a:avLst/>
          <a:gdLst/>
          <a:ahLst/>
          <a:cxnLst/>
          <a:rect l="0" t="0" r="0" b="0"/>
          <a:pathLst>
            <a:path>
              <a:moveTo>
                <a:pt x="0" y="0"/>
              </a:moveTo>
              <a:lnTo>
                <a:pt x="0" y="191568"/>
              </a:lnTo>
              <a:lnTo>
                <a:pt x="3839418" y="191568"/>
              </a:lnTo>
              <a:lnTo>
                <a:pt x="3839418" y="281109"/>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6FE3972-C405-4AB6-8A60-681DB34C4A19}">
      <dsp:nvSpPr>
        <dsp:cNvPr id="0" name=""/>
        <dsp:cNvSpPr/>
      </dsp:nvSpPr>
      <dsp:spPr>
        <a:xfrm>
          <a:off x="6985122" y="1830498"/>
          <a:ext cx="590679" cy="281109"/>
        </a:xfrm>
        <a:custGeom>
          <a:avLst/>
          <a:gdLst/>
          <a:ahLst/>
          <a:cxnLst/>
          <a:rect l="0" t="0" r="0" b="0"/>
          <a:pathLst>
            <a:path>
              <a:moveTo>
                <a:pt x="0" y="0"/>
              </a:moveTo>
              <a:lnTo>
                <a:pt x="0" y="191568"/>
              </a:lnTo>
              <a:lnTo>
                <a:pt x="590679" y="191568"/>
              </a:lnTo>
              <a:lnTo>
                <a:pt x="590679" y="281109"/>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14AC5B-2AF5-4473-ABB5-7469F91F4F27}">
      <dsp:nvSpPr>
        <dsp:cNvPr id="0" name=""/>
        <dsp:cNvSpPr/>
      </dsp:nvSpPr>
      <dsp:spPr>
        <a:xfrm>
          <a:off x="6348722" y="2725378"/>
          <a:ext cx="91440" cy="281109"/>
        </a:xfrm>
        <a:custGeom>
          <a:avLst/>
          <a:gdLst/>
          <a:ahLst/>
          <a:cxnLst/>
          <a:rect l="0" t="0" r="0" b="0"/>
          <a:pathLst>
            <a:path>
              <a:moveTo>
                <a:pt x="45720" y="0"/>
              </a:moveTo>
              <a:lnTo>
                <a:pt x="45720" y="281109"/>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E112BE-0C3D-4AD2-9CC7-DAA8C8075DEF}">
      <dsp:nvSpPr>
        <dsp:cNvPr id="0" name=""/>
        <dsp:cNvSpPr/>
      </dsp:nvSpPr>
      <dsp:spPr>
        <a:xfrm>
          <a:off x="6394442" y="1830498"/>
          <a:ext cx="590679" cy="281109"/>
        </a:xfrm>
        <a:custGeom>
          <a:avLst/>
          <a:gdLst/>
          <a:ahLst/>
          <a:cxnLst/>
          <a:rect l="0" t="0" r="0" b="0"/>
          <a:pathLst>
            <a:path>
              <a:moveTo>
                <a:pt x="590679" y="0"/>
              </a:moveTo>
              <a:lnTo>
                <a:pt x="590679" y="191568"/>
              </a:lnTo>
              <a:lnTo>
                <a:pt x="0" y="191568"/>
              </a:lnTo>
              <a:lnTo>
                <a:pt x="0" y="281109"/>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A2FC43-C199-4831-82B0-B152635D7690}">
      <dsp:nvSpPr>
        <dsp:cNvPr id="0" name=""/>
        <dsp:cNvSpPr/>
      </dsp:nvSpPr>
      <dsp:spPr>
        <a:xfrm>
          <a:off x="6099102" y="935618"/>
          <a:ext cx="886019" cy="281109"/>
        </a:xfrm>
        <a:custGeom>
          <a:avLst/>
          <a:gdLst/>
          <a:ahLst/>
          <a:cxnLst/>
          <a:rect l="0" t="0" r="0" b="0"/>
          <a:pathLst>
            <a:path>
              <a:moveTo>
                <a:pt x="0" y="0"/>
              </a:moveTo>
              <a:lnTo>
                <a:pt x="0" y="191568"/>
              </a:lnTo>
              <a:lnTo>
                <a:pt x="886019" y="191568"/>
              </a:lnTo>
              <a:lnTo>
                <a:pt x="886019" y="281109"/>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BD2081-5FFB-45C0-A4DD-2646A4D9173B}">
      <dsp:nvSpPr>
        <dsp:cNvPr id="0" name=""/>
        <dsp:cNvSpPr/>
      </dsp:nvSpPr>
      <dsp:spPr>
        <a:xfrm>
          <a:off x="5213083" y="3620258"/>
          <a:ext cx="590679" cy="281109"/>
        </a:xfrm>
        <a:custGeom>
          <a:avLst/>
          <a:gdLst/>
          <a:ahLst/>
          <a:cxnLst/>
          <a:rect l="0" t="0" r="0" b="0"/>
          <a:pathLst>
            <a:path>
              <a:moveTo>
                <a:pt x="0" y="0"/>
              </a:moveTo>
              <a:lnTo>
                <a:pt x="0" y="191568"/>
              </a:lnTo>
              <a:lnTo>
                <a:pt x="590679" y="191568"/>
              </a:lnTo>
              <a:lnTo>
                <a:pt x="590679" y="281109"/>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A055D9-FC5C-4EB7-A535-229A71F97C98}">
      <dsp:nvSpPr>
        <dsp:cNvPr id="0" name=""/>
        <dsp:cNvSpPr/>
      </dsp:nvSpPr>
      <dsp:spPr>
        <a:xfrm>
          <a:off x="4622403" y="3620258"/>
          <a:ext cx="590679" cy="281109"/>
        </a:xfrm>
        <a:custGeom>
          <a:avLst/>
          <a:gdLst/>
          <a:ahLst/>
          <a:cxnLst/>
          <a:rect l="0" t="0" r="0" b="0"/>
          <a:pathLst>
            <a:path>
              <a:moveTo>
                <a:pt x="590679" y="0"/>
              </a:moveTo>
              <a:lnTo>
                <a:pt x="590679" y="191568"/>
              </a:lnTo>
              <a:lnTo>
                <a:pt x="0" y="191568"/>
              </a:lnTo>
              <a:lnTo>
                <a:pt x="0" y="281109"/>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FBEEE0-0EFF-48ED-935E-336922966745}">
      <dsp:nvSpPr>
        <dsp:cNvPr id="0" name=""/>
        <dsp:cNvSpPr/>
      </dsp:nvSpPr>
      <dsp:spPr>
        <a:xfrm>
          <a:off x="4031723" y="2725378"/>
          <a:ext cx="1181359" cy="281109"/>
        </a:xfrm>
        <a:custGeom>
          <a:avLst/>
          <a:gdLst/>
          <a:ahLst/>
          <a:cxnLst/>
          <a:rect l="0" t="0" r="0" b="0"/>
          <a:pathLst>
            <a:path>
              <a:moveTo>
                <a:pt x="0" y="0"/>
              </a:moveTo>
              <a:lnTo>
                <a:pt x="0" y="191568"/>
              </a:lnTo>
              <a:lnTo>
                <a:pt x="1181359" y="191568"/>
              </a:lnTo>
              <a:lnTo>
                <a:pt x="1181359" y="281109"/>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3D4BEF-17CA-4D8A-B32A-B7426F773535}">
      <dsp:nvSpPr>
        <dsp:cNvPr id="0" name=""/>
        <dsp:cNvSpPr/>
      </dsp:nvSpPr>
      <dsp:spPr>
        <a:xfrm>
          <a:off x="2850364" y="3620258"/>
          <a:ext cx="590679" cy="281109"/>
        </a:xfrm>
        <a:custGeom>
          <a:avLst/>
          <a:gdLst/>
          <a:ahLst/>
          <a:cxnLst/>
          <a:rect l="0" t="0" r="0" b="0"/>
          <a:pathLst>
            <a:path>
              <a:moveTo>
                <a:pt x="0" y="0"/>
              </a:moveTo>
              <a:lnTo>
                <a:pt x="0" y="191568"/>
              </a:lnTo>
              <a:lnTo>
                <a:pt x="590679" y="191568"/>
              </a:lnTo>
              <a:lnTo>
                <a:pt x="590679" y="281109"/>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9AA4BC-B91F-44AE-A88F-2C994FF4E248}">
      <dsp:nvSpPr>
        <dsp:cNvPr id="0" name=""/>
        <dsp:cNvSpPr/>
      </dsp:nvSpPr>
      <dsp:spPr>
        <a:xfrm>
          <a:off x="2259684" y="3620258"/>
          <a:ext cx="590679" cy="281109"/>
        </a:xfrm>
        <a:custGeom>
          <a:avLst/>
          <a:gdLst/>
          <a:ahLst/>
          <a:cxnLst/>
          <a:rect l="0" t="0" r="0" b="0"/>
          <a:pathLst>
            <a:path>
              <a:moveTo>
                <a:pt x="590679" y="0"/>
              </a:moveTo>
              <a:lnTo>
                <a:pt x="590679" y="191568"/>
              </a:lnTo>
              <a:lnTo>
                <a:pt x="0" y="191568"/>
              </a:lnTo>
              <a:lnTo>
                <a:pt x="0" y="281109"/>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F2C88E-189A-4BB5-938F-052F6E689CEE}">
      <dsp:nvSpPr>
        <dsp:cNvPr id="0" name=""/>
        <dsp:cNvSpPr/>
      </dsp:nvSpPr>
      <dsp:spPr>
        <a:xfrm>
          <a:off x="2850364" y="2725378"/>
          <a:ext cx="1181359" cy="281109"/>
        </a:xfrm>
        <a:custGeom>
          <a:avLst/>
          <a:gdLst/>
          <a:ahLst/>
          <a:cxnLst/>
          <a:rect l="0" t="0" r="0" b="0"/>
          <a:pathLst>
            <a:path>
              <a:moveTo>
                <a:pt x="1181359" y="0"/>
              </a:moveTo>
              <a:lnTo>
                <a:pt x="1181359" y="191568"/>
              </a:lnTo>
              <a:lnTo>
                <a:pt x="0" y="191568"/>
              </a:lnTo>
              <a:lnTo>
                <a:pt x="0" y="281109"/>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220926-945B-48A3-91DE-46987254715E}">
      <dsp:nvSpPr>
        <dsp:cNvPr id="0" name=""/>
        <dsp:cNvSpPr/>
      </dsp:nvSpPr>
      <dsp:spPr>
        <a:xfrm>
          <a:off x="2259684" y="1830498"/>
          <a:ext cx="1772039" cy="281109"/>
        </a:xfrm>
        <a:custGeom>
          <a:avLst/>
          <a:gdLst/>
          <a:ahLst/>
          <a:cxnLst/>
          <a:rect l="0" t="0" r="0" b="0"/>
          <a:pathLst>
            <a:path>
              <a:moveTo>
                <a:pt x="0" y="0"/>
              </a:moveTo>
              <a:lnTo>
                <a:pt x="0" y="191568"/>
              </a:lnTo>
              <a:lnTo>
                <a:pt x="1772039" y="191568"/>
              </a:lnTo>
              <a:lnTo>
                <a:pt x="1772039" y="281109"/>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717B1B-E09E-41E0-AD6F-9A90AE4B8EBF}">
      <dsp:nvSpPr>
        <dsp:cNvPr id="0" name=""/>
        <dsp:cNvSpPr/>
      </dsp:nvSpPr>
      <dsp:spPr>
        <a:xfrm>
          <a:off x="1623284" y="2725378"/>
          <a:ext cx="91440" cy="281109"/>
        </a:xfrm>
        <a:custGeom>
          <a:avLst/>
          <a:gdLst/>
          <a:ahLst/>
          <a:cxnLst/>
          <a:rect l="0" t="0" r="0" b="0"/>
          <a:pathLst>
            <a:path>
              <a:moveTo>
                <a:pt x="45720" y="0"/>
              </a:moveTo>
              <a:lnTo>
                <a:pt x="45720" y="281109"/>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B70DDE-2755-4321-83A3-2F19358408E1}">
      <dsp:nvSpPr>
        <dsp:cNvPr id="0" name=""/>
        <dsp:cNvSpPr/>
      </dsp:nvSpPr>
      <dsp:spPr>
        <a:xfrm>
          <a:off x="1669004" y="1830498"/>
          <a:ext cx="590679" cy="281109"/>
        </a:xfrm>
        <a:custGeom>
          <a:avLst/>
          <a:gdLst/>
          <a:ahLst/>
          <a:cxnLst/>
          <a:rect l="0" t="0" r="0" b="0"/>
          <a:pathLst>
            <a:path>
              <a:moveTo>
                <a:pt x="590679" y="0"/>
              </a:moveTo>
              <a:lnTo>
                <a:pt x="590679" y="191568"/>
              </a:lnTo>
              <a:lnTo>
                <a:pt x="0" y="191568"/>
              </a:lnTo>
              <a:lnTo>
                <a:pt x="0" y="281109"/>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5EFE8C-4103-4D42-993E-57F2AC941F1A}">
      <dsp:nvSpPr>
        <dsp:cNvPr id="0" name=""/>
        <dsp:cNvSpPr/>
      </dsp:nvSpPr>
      <dsp:spPr>
        <a:xfrm>
          <a:off x="441925" y="2725378"/>
          <a:ext cx="91440" cy="281109"/>
        </a:xfrm>
        <a:custGeom>
          <a:avLst/>
          <a:gdLst/>
          <a:ahLst/>
          <a:cxnLst/>
          <a:rect l="0" t="0" r="0" b="0"/>
          <a:pathLst>
            <a:path>
              <a:moveTo>
                <a:pt x="45720" y="0"/>
              </a:moveTo>
              <a:lnTo>
                <a:pt x="45720" y="281109"/>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121D5F-CAC9-46F6-9FB1-28EC340ECFDD}">
      <dsp:nvSpPr>
        <dsp:cNvPr id="0" name=""/>
        <dsp:cNvSpPr/>
      </dsp:nvSpPr>
      <dsp:spPr>
        <a:xfrm>
          <a:off x="487645" y="1830498"/>
          <a:ext cx="1772039" cy="281109"/>
        </a:xfrm>
        <a:custGeom>
          <a:avLst/>
          <a:gdLst/>
          <a:ahLst/>
          <a:cxnLst/>
          <a:rect l="0" t="0" r="0" b="0"/>
          <a:pathLst>
            <a:path>
              <a:moveTo>
                <a:pt x="1772039" y="0"/>
              </a:moveTo>
              <a:lnTo>
                <a:pt x="1772039" y="191568"/>
              </a:lnTo>
              <a:lnTo>
                <a:pt x="0" y="191568"/>
              </a:lnTo>
              <a:lnTo>
                <a:pt x="0" y="281109"/>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6C6010-D780-4ECC-AEC6-67CC468F1945}">
      <dsp:nvSpPr>
        <dsp:cNvPr id="0" name=""/>
        <dsp:cNvSpPr/>
      </dsp:nvSpPr>
      <dsp:spPr>
        <a:xfrm>
          <a:off x="2259684" y="935618"/>
          <a:ext cx="3839418" cy="281109"/>
        </a:xfrm>
        <a:custGeom>
          <a:avLst/>
          <a:gdLst/>
          <a:ahLst/>
          <a:cxnLst/>
          <a:rect l="0" t="0" r="0" b="0"/>
          <a:pathLst>
            <a:path>
              <a:moveTo>
                <a:pt x="3839418" y="0"/>
              </a:moveTo>
              <a:lnTo>
                <a:pt x="3839418" y="191568"/>
              </a:lnTo>
              <a:lnTo>
                <a:pt x="0" y="191568"/>
              </a:lnTo>
              <a:lnTo>
                <a:pt x="0" y="281109"/>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1252F8-80CC-4AC4-9E9A-9B5D89C319E5}">
      <dsp:nvSpPr>
        <dsp:cNvPr id="0" name=""/>
        <dsp:cNvSpPr/>
      </dsp:nvSpPr>
      <dsp:spPr>
        <a:xfrm>
          <a:off x="5615819" y="321848"/>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AE2F21-FAFF-4AE6-9883-E83930FF07EE}">
      <dsp:nvSpPr>
        <dsp:cNvPr id="0" name=""/>
        <dsp:cNvSpPr/>
      </dsp:nvSpPr>
      <dsp:spPr>
        <a:xfrm>
          <a:off x="5723215" y="423875"/>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smtClean="0"/>
            <a:t>Atomistic calculations</a:t>
          </a:r>
          <a:endParaRPr lang="en-US" sz="900" kern="1200" dirty="0"/>
        </a:p>
      </dsp:txBody>
      <dsp:txXfrm>
        <a:off x="5741192" y="441852"/>
        <a:ext cx="930612" cy="577815"/>
      </dsp:txXfrm>
    </dsp:sp>
    <dsp:sp modelId="{4BC61613-174A-42D5-AB60-AE16464CC3E3}">
      <dsp:nvSpPr>
        <dsp:cNvPr id="0" name=""/>
        <dsp:cNvSpPr/>
      </dsp:nvSpPr>
      <dsp:spPr>
        <a:xfrm>
          <a:off x="1776400" y="1216728"/>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370471-EF1C-465F-9445-AAE42CA5ED0A}">
      <dsp:nvSpPr>
        <dsp:cNvPr id="0" name=""/>
        <dsp:cNvSpPr/>
      </dsp:nvSpPr>
      <dsp:spPr>
        <a:xfrm>
          <a:off x="1883797" y="1318754"/>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smtClean="0"/>
            <a:t>Quantum mechanics</a:t>
          </a:r>
          <a:endParaRPr lang="en-US" sz="900" kern="1200" dirty="0"/>
        </a:p>
      </dsp:txBody>
      <dsp:txXfrm>
        <a:off x="1901774" y="1336731"/>
        <a:ext cx="930612" cy="577815"/>
      </dsp:txXfrm>
    </dsp:sp>
    <dsp:sp modelId="{7BA5C5BB-E0A7-4E6C-A533-0EF3D0C8DC70}">
      <dsp:nvSpPr>
        <dsp:cNvPr id="0" name=""/>
        <dsp:cNvSpPr/>
      </dsp:nvSpPr>
      <dsp:spPr>
        <a:xfrm>
          <a:off x="4361" y="2111608"/>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BE11BB-1B67-4B53-AEAE-9DCFE94E8746}">
      <dsp:nvSpPr>
        <dsp:cNvPr id="0" name=""/>
        <dsp:cNvSpPr/>
      </dsp:nvSpPr>
      <dsp:spPr>
        <a:xfrm>
          <a:off x="111757" y="2213634"/>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err="1" smtClean="0"/>
            <a:t>Wavefunction</a:t>
          </a:r>
          <a:r>
            <a:rPr lang="en-US" sz="900" kern="1200" dirty="0" smtClean="0"/>
            <a:t> based</a:t>
          </a:r>
          <a:endParaRPr lang="en-US" sz="900" kern="1200" dirty="0"/>
        </a:p>
      </dsp:txBody>
      <dsp:txXfrm>
        <a:off x="129734" y="2231611"/>
        <a:ext cx="930612" cy="577815"/>
      </dsp:txXfrm>
    </dsp:sp>
    <dsp:sp modelId="{3F18BD71-0C88-4A4E-B854-6E7E91EF646E}">
      <dsp:nvSpPr>
        <dsp:cNvPr id="0" name=""/>
        <dsp:cNvSpPr/>
      </dsp:nvSpPr>
      <dsp:spPr>
        <a:xfrm>
          <a:off x="4361" y="3006488"/>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B3A1D1-B2E8-4521-8435-3377BEC0310D}">
      <dsp:nvSpPr>
        <dsp:cNvPr id="0" name=""/>
        <dsp:cNvSpPr/>
      </dsp:nvSpPr>
      <dsp:spPr>
        <a:xfrm>
          <a:off x="111757" y="3108514"/>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smtClean="0"/>
            <a:t>HF, MP2, ADC, CCSD,</a:t>
          </a:r>
          <a:endParaRPr lang="en-US" sz="900" kern="1200" dirty="0"/>
        </a:p>
      </dsp:txBody>
      <dsp:txXfrm>
        <a:off x="129734" y="3126491"/>
        <a:ext cx="930612" cy="577815"/>
      </dsp:txXfrm>
    </dsp:sp>
    <dsp:sp modelId="{4F5906AC-A174-494F-AAEF-603E342DFE8C}">
      <dsp:nvSpPr>
        <dsp:cNvPr id="0" name=""/>
        <dsp:cNvSpPr/>
      </dsp:nvSpPr>
      <dsp:spPr>
        <a:xfrm>
          <a:off x="1185721" y="2111608"/>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21916C-6B35-4F82-8437-68DC4E950CAB}">
      <dsp:nvSpPr>
        <dsp:cNvPr id="0" name=""/>
        <dsp:cNvSpPr/>
      </dsp:nvSpPr>
      <dsp:spPr>
        <a:xfrm>
          <a:off x="1293117" y="2213634"/>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smtClean="0"/>
            <a:t>Electron density based</a:t>
          </a:r>
          <a:endParaRPr lang="en-US" sz="900" kern="1200" dirty="0"/>
        </a:p>
      </dsp:txBody>
      <dsp:txXfrm>
        <a:off x="1311094" y="2231611"/>
        <a:ext cx="930612" cy="577815"/>
      </dsp:txXfrm>
    </dsp:sp>
    <dsp:sp modelId="{98E533F4-C9D1-462A-9007-339DAE6CB9BA}">
      <dsp:nvSpPr>
        <dsp:cNvPr id="0" name=""/>
        <dsp:cNvSpPr/>
      </dsp:nvSpPr>
      <dsp:spPr>
        <a:xfrm>
          <a:off x="1185721" y="3006488"/>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410293-9866-4F2D-ABD6-D709E8601115}">
      <dsp:nvSpPr>
        <dsp:cNvPr id="0" name=""/>
        <dsp:cNvSpPr/>
      </dsp:nvSpPr>
      <dsp:spPr>
        <a:xfrm>
          <a:off x="1293117" y="3108514"/>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smtClean="0"/>
            <a:t>DFT with numerous </a:t>
          </a:r>
          <a:r>
            <a:rPr lang="en-US" sz="900" kern="1200" dirty="0" err="1" smtClean="0"/>
            <a:t>functionals</a:t>
          </a:r>
          <a:endParaRPr lang="en-US" sz="900" kern="1200" dirty="0"/>
        </a:p>
      </dsp:txBody>
      <dsp:txXfrm>
        <a:off x="1311094" y="3126491"/>
        <a:ext cx="930612" cy="577815"/>
      </dsp:txXfrm>
    </dsp:sp>
    <dsp:sp modelId="{9988E3C5-260E-4901-B310-611717990553}">
      <dsp:nvSpPr>
        <dsp:cNvPr id="0" name=""/>
        <dsp:cNvSpPr/>
      </dsp:nvSpPr>
      <dsp:spPr>
        <a:xfrm>
          <a:off x="3548440" y="2111608"/>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5FB841-9180-4647-A53D-611FDCB882D3}">
      <dsp:nvSpPr>
        <dsp:cNvPr id="0" name=""/>
        <dsp:cNvSpPr/>
      </dsp:nvSpPr>
      <dsp:spPr>
        <a:xfrm>
          <a:off x="3655836" y="2213634"/>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err="1" smtClean="0"/>
            <a:t>Semiempiric</a:t>
          </a:r>
          <a:endParaRPr lang="en-US" sz="900" kern="1200" dirty="0"/>
        </a:p>
      </dsp:txBody>
      <dsp:txXfrm>
        <a:off x="3673813" y="2231611"/>
        <a:ext cx="930612" cy="577815"/>
      </dsp:txXfrm>
    </dsp:sp>
    <dsp:sp modelId="{995EB586-084C-4D62-AC42-803D60A561ED}">
      <dsp:nvSpPr>
        <dsp:cNvPr id="0" name=""/>
        <dsp:cNvSpPr/>
      </dsp:nvSpPr>
      <dsp:spPr>
        <a:xfrm>
          <a:off x="2367080" y="3006488"/>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449DF6-B476-490E-BDD0-0E91B36C3E9C}">
      <dsp:nvSpPr>
        <dsp:cNvPr id="0" name=""/>
        <dsp:cNvSpPr/>
      </dsp:nvSpPr>
      <dsp:spPr>
        <a:xfrm>
          <a:off x="2474476" y="3108514"/>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err="1" smtClean="0"/>
            <a:t>Wavefunction</a:t>
          </a:r>
          <a:r>
            <a:rPr lang="en-US" sz="900" kern="1200" dirty="0" smtClean="0"/>
            <a:t> based</a:t>
          </a:r>
          <a:endParaRPr lang="en-US" sz="900" kern="1200" dirty="0"/>
        </a:p>
      </dsp:txBody>
      <dsp:txXfrm>
        <a:off x="2492453" y="3126491"/>
        <a:ext cx="930612" cy="577815"/>
      </dsp:txXfrm>
    </dsp:sp>
    <dsp:sp modelId="{B71FE30B-36F4-4F63-AF8C-FF3287F34263}">
      <dsp:nvSpPr>
        <dsp:cNvPr id="0" name=""/>
        <dsp:cNvSpPr/>
      </dsp:nvSpPr>
      <dsp:spPr>
        <a:xfrm>
          <a:off x="1776400" y="3901367"/>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7587EB-F22A-4BF9-A44C-907E40FC141E}">
      <dsp:nvSpPr>
        <dsp:cNvPr id="0" name=""/>
        <dsp:cNvSpPr/>
      </dsp:nvSpPr>
      <dsp:spPr>
        <a:xfrm>
          <a:off x="1883797" y="4003394"/>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smtClean="0"/>
            <a:t>AM family</a:t>
          </a:r>
          <a:endParaRPr lang="en-US" sz="900" kern="1200" dirty="0"/>
        </a:p>
      </dsp:txBody>
      <dsp:txXfrm>
        <a:off x="1901774" y="4021371"/>
        <a:ext cx="930612" cy="577815"/>
      </dsp:txXfrm>
    </dsp:sp>
    <dsp:sp modelId="{C66EFFBF-6563-4C99-AA85-CFD7BD04A733}">
      <dsp:nvSpPr>
        <dsp:cNvPr id="0" name=""/>
        <dsp:cNvSpPr/>
      </dsp:nvSpPr>
      <dsp:spPr>
        <a:xfrm>
          <a:off x="2957760" y="3901367"/>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10C9780-35DE-4963-9609-55B0BEC17C26}">
      <dsp:nvSpPr>
        <dsp:cNvPr id="0" name=""/>
        <dsp:cNvSpPr/>
      </dsp:nvSpPr>
      <dsp:spPr>
        <a:xfrm>
          <a:off x="3065156" y="4003394"/>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smtClean="0"/>
            <a:t>PM family</a:t>
          </a:r>
          <a:endParaRPr lang="en-US" sz="900" kern="1200" dirty="0"/>
        </a:p>
      </dsp:txBody>
      <dsp:txXfrm>
        <a:off x="3083133" y="4021371"/>
        <a:ext cx="930612" cy="577815"/>
      </dsp:txXfrm>
    </dsp:sp>
    <dsp:sp modelId="{1AAD52C7-39F4-4097-AF74-083610A4957F}">
      <dsp:nvSpPr>
        <dsp:cNvPr id="0" name=""/>
        <dsp:cNvSpPr/>
      </dsp:nvSpPr>
      <dsp:spPr>
        <a:xfrm>
          <a:off x="4729799" y="3006488"/>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43BED0-38B3-453A-9AE3-4865A4A1CE1A}">
      <dsp:nvSpPr>
        <dsp:cNvPr id="0" name=""/>
        <dsp:cNvSpPr/>
      </dsp:nvSpPr>
      <dsp:spPr>
        <a:xfrm>
          <a:off x="4837195" y="3108514"/>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smtClean="0"/>
            <a:t>Electron density based</a:t>
          </a:r>
          <a:endParaRPr lang="en-US" sz="900" kern="1200" dirty="0"/>
        </a:p>
      </dsp:txBody>
      <dsp:txXfrm>
        <a:off x="4855172" y="3126491"/>
        <a:ext cx="930612" cy="577815"/>
      </dsp:txXfrm>
    </dsp:sp>
    <dsp:sp modelId="{A83B2576-EB04-4A80-B9AA-D00585F11408}">
      <dsp:nvSpPr>
        <dsp:cNvPr id="0" name=""/>
        <dsp:cNvSpPr/>
      </dsp:nvSpPr>
      <dsp:spPr>
        <a:xfrm>
          <a:off x="4139119" y="3901367"/>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78256B-B92A-4494-90DB-8C7627469B9A}">
      <dsp:nvSpPr>
        <dsp:cNvPr id="0" name=""/>
        <dsp:cNvSpPr/>
      </dsp:nvSpPr>
      <dsp:spPr>
        <a:xfrm>
          <a:off x="4246516" y="4003394"/>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smtClean="0"/>
            <a:t>DFTB</a:t>
          </a:r>
          <a:endParaRPr lang="en-US" sz="900" kern="1200" dirty="0"/>
        </a:p>
      </dsp:txBody>
      <dsp:txXfrm>
        <a:off x="4264493" y="4021371"/>
        <a:ext cx="930612" cy="577815"/>
      </dsp:txXfrm>
    </dsp:sp>
    <dsp:sp modelId="{C3AAC683-9E78-4F7C-88DD-52C01958271A}">
      <dsp:nvSpPr>
        <dsp:cNvPr id="0" name=""/>
        <dsp:cNvSpPr/>
      </dsp:nvSpPr>
      <dsp:spPr>
        <a:xfrm>
          <a:off x="5320479" y="3901367"/>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D3C9AE-7725-4DDC-AC2B-10F5C7D73A22}">
      <dsp:nvSpPr>
        <dsp:cNvPr id="0" name=""/>
        <dsp:cNvSpPr/>
      </dsp:nvSpPr>
      <dsp:spPr>
        <a:xfrm>
          <a:off x="5427875" y="4003394"/>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err="1" smtClean="0"/>
            <a:t>xTB</a:t>
          </a:r>
          <a:endParaRPr lang="en-US" sz="900" kern="1200" dirty="0"/>
        </a:p>
      </dsp:txBody>
      <dsp:txXfrm>
        <a:off x="5445852" y="4021371"/>
        <a:ext cx="930612" cy="577815"/>
      </dsp:txXfrm>
    </dsp:sp>
    <dsp:sp modelId="{AF301730-F758-42E8-AB8A-F7CD63D1307A}">
      <dsp:nvSpPr>
        <dsp:cNvPr id="0" name=""/>
        <dsp:cNvSpPr/>
      </dsp:nvSpPr>
      <dsp:spPr>
        <a:xfrm>
          <a:off x="6501838" y="1216728"/>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7D567F-9D02-43C8-8B24-26A79FA705D9}">
      <dsp:nvSpPr>
        <dsp:cNvPr id="0" name=""/>
        <dsp:cNvSpPr/>
      </dsp:nvSpPr>
      <dsp:spPr>
        <a:xfrm>
          <a:off x="6609235" y="1318754"/>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smtClean="0"/>
            <a:t>Classical (molecular) mechanics</a:t>
          </a:r>
          <a:endParaRPr lang="en-US" sz="900" kern="1200" dirty="0"/>
        </a:p>
      </dsp:txBody>
      <dsp:txXfrm>
        <a:off x="6627212" y="1336731"/>
        <a:ext cx="930612" cy="577815"/>
      </dsp:txXfrm>
    </dsp:sp>
    <dsp:sp modelId="{2DDE4E0B-DB0E-426F-9066-8611BF868D02}">
      <dsp:nvSpPr>
        <dsp:cNvPr id="0" name=""/>
        <dsp:cNvSpPr/>
      </dsp:nvSpPr>
      <dsp:spPr>
        <a:xfrm>
          <a:off x="5911159" y="2111608"/>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79F187-B9C4-47C1-88BB-889FC7E9ABF9}">
      <dsp:nvSpPr>
        <dsp:cNvPr id="0" name=""/>
        <dsp:cNvSpPr/>
      </dsp:nvSpPr>
      <dsp:spPr>
        <a:xfrm>
          <a:off x="6018555" y="2213634"/>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smtClean="0"/>
            <a:t>MD </a:t>
          </a:r>
        </a:p>
        <a:p>
          <a:pPr lvl="0" algn="ctr" defTabSz="400050">
            <a:lnSpc>
              <a:spcPct val="90000"/>
            </a:lnSpc>
            <a:spcBef>
              <a:spcPct val="0"/>
            </a:spcBef>
            <a:spcAft>
              <a:spcPct val="35000"/>
            </a:spcAft>
          </a:pPr>
          <a:r>
            <a:rPr lang="en-US" sz="900" kern="1200" dirty="0" smtClean="0"/>
            <a:t>force field methods</a:t>
          </a:r>
          <a:endParaRPr lang="en-US" sz="900" kern="1200" dirty="0"/>
        </a:p>
      </dsp:txBody>
      <dsp:txXfrm>
        <a:off x="6036532" y="2231611"/>
        <a:ext cx="930612" cy="577815"/>
      </dsp:txXfrm>
    </dsp:sp>
    <dsp:sp modelId="{677DE371-EDA6-4938-A535-1322EB5E54CC}">
      <dsp:nvSpPr>
        <dsp:cNvPr id="0" name=""/>
        <dsp:cNvSpPr/>
      </dsp:nvSpPr>
      <dsp:spPr>
        <a:xfrm>
          <a:off x="5911159" y="3006488"/>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7FBF48-C89D-4772-9D63-6A72231DA09D}">
      <dsp:nvSpPr>
        <dsp:cNvPr id="0" name=""/>
        <dsp:cNvSpPr/>
      </dsp:nvSpPr>
      <dsp:spPr>
        <a:xfrm>
          <a:off x="6018555" y="3108514"/>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smtClean="0"/>
            <a:t>AMBER, CHARMM, OPLS, </a:t>
          </a:r>
          <a:r>
            <a:rPr lang="en-US" sz="900" kern="1200" dirty="0" err="1" smtClean="0"/>
            <a:t>etc</a:t>
          </a:r>
          <a:endParaRPr lang="en-US" sz="900" kern="1200" dirty="0"/>
        </a:p>
      </dsp:txBody>
      <dsp:txXfrm>
        <a:off x="6036532" y="3126491"/>
        <a:ext cx="930612" cy="577815"/>
      </dsp:txXfrm>
    </dsp:sp>
    <dsp:sp modelId="{24D7712C-F9C3-4C9A-B39C-2B5113542DBA}">
      <dsp:nvSpPr>
        <dsp:cNvPr id="0" name=""/>
        <dsp:cNvSpPr/>
      </dsp:nvSpPr>
      <dsp:spPr>
        <a:xfrm>
          <a:off x="7092518" y="2111608"/>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E5710F-A59D-4E8F-8612-0CF75E9F6164}">
      <dsp:nvSpPr>
        <dsp:cNvPr id="0" name=""/>
        <dsp:cNvSpPr/>
      </dsp:nvSpPr>
      <dsp:spPr>
        <a:xfrm>
          <a:off x="7199914" y="2213634"/>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smtClean="0"/>
            <a:t>Coarse grained methods</a:t>
          </a:r>
          <a:endParaRPr lang="en-US" sz="900" kern="1200" dirty="0"/>
        </a:p>
      </dsp:txBody>
      <dsp:txXfrm>
        <a:off x="7217891" y="2231611"/>
        <a:ext cx="930612" cy="577815"/>
      </dsp:txXfrm>
    </dsp:sp>
    <dsp:sp modelId="{263737E5-B49F-46CD-B756-046830F34EDA}">
      <dsp:nvSpPr>
        <dsp:cNvPr id="0" name=""/>
        <dsp:cNvSpPr/>
      </dsp:nvSpPr>
      <dsp:spPr>
        <a:xfrm>
          <a:off x="9455237" y="1216728"/>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C77E97-7F74-401F-924D-2C5DD9292F86}">
      <dsp:nvSpPr>
        <dsp:cNvPr id="0" name=""/>
        <dsp:cNvSpPr/>
      </dsp:nvSpPr>
      <dsp:spPr>
        <a:xfrm>
          <a:off x="9562633" y="1318754"/>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smtClean="0"/>
            <a:t>Hybrid methods</a:t>
          </a:r>
          <a:endParaRPr lang="en-US" sz="900" kern="1200" dirty="0"/>
        </a:p>
      </dsp:txBody>
      <dsp:txXfrm>
        <a:off x="9580610" y="1336731"/>
        <a:ext cx="930612" cy="577815"/>
      </dsp:txXfrm>
    </dsp:sp>
    <dsp:sp modelId="{FE90AEFC-BC40-40A0-9C5F-9E76DD566790}">
      <dsp:nvSpPr>
        <dsp:cNvPr id="0" name=""/>
        <dsp:cNvSpPr/>
      </dsp:nvSpPr>
      <dsp:spPr>
        <a:xfrm>
          <a:off x="8273878" y="2111608"/>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08EEEF-8CE7-4BB9-975F-5954A5D65ECB}">
      <dsp:nvSpPr>
        <dsp:cNvPr id="0" name=""/>
        <dsp:cNvSpPr/>
      </dsp:nvSpPr>
      <dsp:spPr>
        <a:xfrm>
          <a:off x="8381274" y="2213634"/>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smtClean="0"/>
            <a:t>QM/MM</a:t>
          </a:r>
          <a:endParaRPr lang="en-US" sz="900" kern="1200" dirty="0"/>
        </a:p>
      </dsp:txBody>
      <dsp:txXfrm>
        <a:off x="8399251" y="2231611"/>
        <a:ext cx="930612" cy="577815"/>
      </dsp:txXfrm>
    </dsp:sp>
    <dsp:sp modelId="{2D850AE2-F615-46E4-8756-73D8FED58B52}">
      <dsp:nvSpPr>
        <dsp:cNvPr id="0" name=""/>
        <dsp:cNvSpPr/>
      </dsp:nvSpPr>
      <dsp:spPr>
        <a:xfrm>
          <a:off x="9455237" y="2111608"/>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11D072-791D-49D1-9A70-8A9CBA3F4019}">
      <dsp:nvSpPr>
        <dsp:cNvPr id="0" name=""/>
        <dsp:cNvSpPr/>
      </dsp:nvSpPr>
      <dsp:spPr>
        <a:xfrm>
          <a:off x="9562633" y="2213634"/>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smtClean="0"/>
            <a:t>QM/SE</a:t>
          </a:r>
          <a:endParaRPr lang="en-US" sz="900" kern="1200" dirty="0"/>
        </a:p>
      </dsp:txBody>
      <dsp:txXfrm>
        <a:off x="9580610" y="2231611"/>
        <a:ext cx="930612" cy="577815"/>
      </dsp:txXfrm>
    </dsp:sp>
    <dsp:sp modelId="{E2EA93D5-D052-406C-8883-7F55936E2493}">
      <dsp:nvSpPr>
        <dsp:cNvPr id="0" name=""/>
        <dsp:cNvSpPr/>
      </dsp:nvSpPr>
      <dsp:spPr>
        <a:xfrm>
          <a:off x="10636597" y="2111608"/>
          <a:ext cx="966566" cy="61376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786776-7FDF-4F4E-96FB-9D5403EE4EDD}">
      <dsp:nvSpPr>
        <dsp:cNvPr id="0" name=""/>
        <dsp:cNvSpPr/>
      </dsp:nvSpPr>
      <dsp:spPr>
        <a:xfrm>
          <a:off x="10743993" y="2213634"/>
          <a:ext cx="966566" cy="61376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smtClean="0"/>
            <a:t>SE/MM</a:t>
          </a:r>
          <a:endParaRPr lang="en-US" sz="900" kern="1200" dirty="0"/>
        </a:p>
      </dsp:txBody>
      <dsp:txXfrm>
        <a:off x="10761970" y="2231611"/>
        <a:ext cx="930612" cy="5778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D105EF-F51A-484D-A3ED-9F873EC7ADEF}">
      <dsp:nvSpPr>
        <dsp:cNvPr id="0" name=""/>
        <dsp:cNvSpPr/>
      </dsp:nvSpPr>
      <dsp:spPr>
        <a:xfrm>
          <a:off x="0" y="0"/>
          <a:ext cx="4292463" cy="135097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t>MODELING TOOLS</a:t>
          </a:r>
          <a:endParaRPr lang="en-US" sz="1800" b="1" kern="1200" dirty="0"/>
        </a:p>
      </dsp:txBody>
      <dsp:txXfrm>
        <a:off x="39569" y="39569"/>
        <a:ext cx="4213325" cy="1271840"/>
      </dsp:txXfrm>
    </dsp:sp>
    <dsp:sp modelId="{D4828175-5878-418D-84CC-7DA53B364DC7}">
      <dsp:nvSpPr>
        <dsp:cNvPr id="0" name=""/>
        <dsp:cNvSpPr/>
      </dsp:nvSpPr>
      <dsp:spPr>
        <a:xfrm>
          <a:off x="5733" y="1424638"/>
          <a:ext cx="1352299" cy="1350978"/>
        </a:xfrm>
        <a:prstGeom prst="roundRect">
          <a:avLst>
            <a:gd name="adj" fmla="val 1000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Open</a:t>
          </a:r>
          <a:r>
            <a:rPr lang="en-US" sz="1400" kern="1200" dirty="0" smtClean="0"/>
            <a:t> </a:t>
          </a:r>
          <a:r>
            <a:rPr lang="en-US" sz="1400" b="1" kern="1200" dirty="0" smtClean="0"/>
            <a:t>source</a:t>
          </a:r>
          <a:endParaRPr lang="en-US" sz="1400" b="1" kern="1200" dirty="0"/>
        </a:p>
      </dsp:txBody>
      <dsp:txXfrm>
        <a:off x="45302" y="1464207"/>
        <a:ext cx="1273161" cy="1271840"/>
      </dsp:txXfrm>
    </dsp:sp>
    <dsp:sp modelId="{35179695-FC53-4D0D-A646-E0B72D33484D}">
      <dsp:nvSpPr>
        <dsp:cNvPr id="0" name=""/>
        <dsp:cNvSpPr/>
      </dsp:nvSpPr>
      <dsp:spPr>
        <a:xfrm>
          <a:off x="8370" y="2845503"/>
          <a:ext cx="1347024" cy="1786993"/>
        </a:xfrm>
        <a:prstGeom prst="roundRect">
          <a:avLst>
            <a:gd name="adj" fmla="val 1000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dirty="0" smtClean="0"/>
            <a:t>- </a:t>
          </a:r>
          <a:r>
            <a:rPr lang="sr-Latn-RS" sz="1400" kern="1200" dirty="0" smtClean="0"/>
            <a:t>xtb</a:t>
          </a:r>
        </a:p>
        <a:p>
          <a:pPr lvl="0" algn="l" defTabSz="622300">
            <a:lnSpc>
              <a:spcPct val="90000"/>
            </a:lnSpc>
            <a:spcBef>
              <a:spcPct val="0"/>
            </a:spcBef>
            <a:spcAft>
              <a:spcPct val="35000"/>
            </a:spcAft>
          </a:pPr>
          <a:r>
            <a:rPr lang="sr-Latn-RS" sz="1400" kern="1200" dirty="0" smtClean="0"/>
            <a:t>- MOPAC</a:t>
          </a:r>
        </a:p>
        <a:p>
          <a:pPr lvl="0" algn="l" defTabSz="622300">
            <a:lnSpc>
              <a:spcPct val="90000"/>
            </a:lnSpc>
            <a:spcBef>
              <a:spcPct val="0"/>
            </a:spcBef>
            <a:spcAft>
              <a:spcPct val="35000"/>
            </a:spcAft>
          </a:pPr>
          <a:r>
            <a:rPr lang="sr-Latn-RS" sz="1400" kern="1200" dirty="0" smtClean="0"/>
            <a:t>- </a:t>
          </a:r>
          <a:r>
            <a:rPr lang="en-US" sz="1400" kern="1200" dirty="0" smtClean="0"/>
            <a:t>LAMMPS</a:t>
          </a:r>
        </a:p>
        <a:p>
          <a:pPr lvl="0" algn="l" defTabSz="622300">
            <a:lnSpc>
              <a:spcPct val="90000"/>
            </a:lnSpc>
            <a:spcBef>
              <a:spcPct val="0"/>
            </a:spcBef>
            <a:spcAft>
              <a:spcPct val="35000"/>
            </a:spcAft>
          </a:pPr>
          <a:r>
            <a:rPr lang="en-US" sz="1400" kern="1200" dirty="0" smtClean="0"/>
            <a:t>- GROMACS</a:t>
          </a:r>
          <a:br>
            <a:rPr lang="en-US" sz="1400" kern="1200" dirty="0" smtClean="0"/>
          </a:br>
          <a:r>
            <a:rPr lang="en-US" sz="1400" kern="1200" dirty="0" smtClean="0"/>
            <a:t>- PSI4</a:t>
          </a:r>
          <a:br>
            <a:rPr lang="en-US" sz="1400" kern="1200" dirty="0" smtClean="0"/>
          </a:br>
          <a:r>
            <a:rPr lang="en-US" sz="1400" kern="1200" dirty="0" smtClean="0"/>
            <a:t>- NWCHEM</a:t>
          </a:r>
          <a:br>
            <a:rPr lang="en-US" sz="1400" kern="1200" dirty="0" smtClean="0"/>
          </a:br>
          <a:r>
            <a:rPr lang="en-US" sz="1400" kern="1200" dirty="0" smtClean="0"/>
            <a:t>- </a:t>
          </a:r>
          <a:r>
            <a:rPr lang="en-US" sz="1400" kern="1200" dirty="0" err="1" smtClean="0"/>
            <a:t>Multiwfn</a:t>
          </a:r>
          <a:endParaRPr lang="en-US" sz="1400" kern="1200" dirty="0"/>
        </a:p>
      </dsp:txBody>
      <dsp:txXfrm>
        <a:off x="47823" y="2884956"/>
        <a:ext cx="1268118" cy="1708087"/>
      </dsp:txXfrm>
    </dsp:sp>
    <dsp:sp modelId="{B289E2FE-3087-4DD9-A419-398FFF21F817}">
      <dsp:nvSpPr>
        <dsp:cNvPr id="0" name=""/>
        <dsp:cNvSpPr/>
      </dsp:nvSpPr>
      <dsp:spPr>
        <a:xfrm>
          <a:off x="1471625" y="1424638"/>
          <a:ext cx="1352299" cy="1350978"/>
        </a:xfrm>
        <a:prstGeom prst="roundRect">
          <a:avLst>
            <a:gd name="adj" fmla="val 1000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Commercial</a:t>
          </a:r>
          <a:endParaRPr lang="en-US" sz="1400" b="1" kern="1200" dirty="0"/>
        </a:p>
      </dsp:txBody>
      <dsp:txXfrm>
        <a:off x="1511194" y="1464207"/>
        <a:ext cx="1273161" cy="1271840"/>
      </dsp:txXfrm>
    </dsp:sp>
    <dsp:sp modelId="{2706CC2A-009E-41E4-BC43-EE6C3F3B9DE2}">
      <dsp:nvSpPr>
        <dsp:cNvPr id="0" name=""/>
        <dsp:cNvSpPr/>
      </dsp:nvSpPr>
      <dsp:spPr>
        <a:xfrm>
          <a:off x="1474263" y="2845503"/>
          <a:ext cx="1347024" cy="1800813"/>
        </a:xfrm>
        <a:prstGeom prst="roundRect">
          <a:avLst>
            <a:gd name="adj" fmla="val 1000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dirty="0" smtClean="0"/>
            <a:t>- Schrödinger</a:t>
          </a:r>
          <a:r>
            <a:rPr lang="sr-Latn-RS" sz="1400" kern="1200" dirty="0" smtClean="0"/>
            <a:t> Inc</a:t>
          </a:r>
          <a:r>
            <a:rPr lang="en-US" sz="1400" kern="1200" dirty="0" smtClean="0"/>
            <a:t/>
          </a:r>
          <a:br>
            <a:rPr lang="en-US" sz="1400" kern="1200" dirty="0" smtClean="0"/>
          </a:br>
          <a:r>
            <a:rPr lang="en-US" sz="1400" kern="1200" dirty="0" smtClean="0"/>
            <a:t>- Gaussian</a:t>
          </a:r>
          <a:br>
            <a:rPr lang="en-US" sz="1400" kern="1200" dirty="0" smtClean="0"/>
          </a:br>
          <a:r>
            <a:rPr lang="en-US" sz="1400" kern="1200" dirty="0" smtClean="0"/>
            <a:t>- SCM ADF</a:t>
          </a:r>
          <a:endParaRPr lang="sr-Latn-RS" sz="1400" kern="1200" dirty="0" smtClean="0"/>
        </a:p>
        <a:p>
          <a:pPr lvl="0" algn="l" defTabSz="622300">
            <a:lnSpc>
              <a:spcPct val="90000"/>
            </a:lnSpc>
            <a:spcBef>
              <a:spcPct val="0"/>
            </a:spcBef>
            <a:spcAft>
              <a:spcPct val="35000"/>
            </a:spcAft>
          </a:pPr>
          <a:r>
            <a:rPr lang="en-US" sz="1400" kern="1200" dirty="0" smtClean="0"/>
            <a:t>- Materials Studio</a:t>
          </a:r>
        </a:p>
        <a:p>
          <a:pPr lvl="0" algn="l" defTabSz="622300">
            <a:lnSpc>
              <a:spcPct val="90000"/>
            </a:lnSpc>
            <a:spcBef>
              <a:spcPct val="0"/>
            </a:spcBef>
            <a:spcAft>
              <a:spcPct val="35000"/>
            </a:spcAft>
          </a:pPr>
          <a:r>
            <a:rPr lang="en-US" sz="1400" kern="1200" dirty="0" smtClean="0"/>
            <a:t>- VASP</a:t>
          </a:r>
          <a:endParaRPr lang="en-US" sz="1400" kern="1200" dirty="0"/>
        </a:p>
      </dsp:txBody>
      <dsp:txXfrm>
        <a:off x="1513716" y="2884956"/>
        <a:ext cx="1268118" cy="1721907"/>
      </dsp:txXfrm>
    </dsp:sp>
    <dsp:sp modelId="{39210407-6A87-4433-86DF-807393353056}">
      <dsp:nvSpPr>
        <dsp:cNvPr id="0" name=""/>
        <dsp:cNvSpPr/>
      </dsp:nvSpPr>
      <dsp:spPr>
        <a:xfrm>
          <a:off x="2937518" y="1424638"/>
          <a:ext cx="1352299" cy="1350978"/>
        </a:xfrm>
        <a:prstGeom prst="roundRect">
          <a:avLst>
            <a:gd name="adj" fmla="val 1000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Commercial &amp; free for academics</a:t>
          </a:r>
          <a:endParaRPr lang="en-US" sz="1400" b="1" kern="1200" dirty="0"/>
        </a:p>
      </dsp:txBody>
      <dsp:txXfrm>
        <a:off x="2977087" y="1464207"/>
        <a:ext cx="1273161" cy="1271840"/>
      </dsp:txXfrm>
    </dsp:sp>
    <dsp:sp modelId="{3C8AB8A1-DCBB-4032-ADE9-2522E24BD750}">
      <dsp:nvSpPr>
        <dsp:cNvPr id="0" name=""/>
        <dsp:cNvSpPr/>
      </dsp:nvSpPr>
      <dsp:spPr>
        <a:xfrm>
          <a:off x="2940155" y="2845503"/>
          <a:ext cx="1347024" cy="1782034"/>
        </a:xfrm>
        <a:prstGeom prst="roundRect">
          <a:avLst>
            <a:gd name="adj" fmla="val 1000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dirty="0" smtClean="0"/>
            <a:t>- ORCA6</a:t>
          </a:r>
          <a:endParaRPr lang="sr-Latn-RS" sz="1400" kern="1200" dirty="0" smtClean="0"/>
        </a:p>
        <a:p>
          <a:pPr lvl="0" algn="l" defTabSz="622300">
            <a:lnSpc>
              <a:spcPct val="90000"/>
            </a:lnSpc>
            <a:spcBef>
              <a:spcPct val="0"/>
            </a:spcBef>
            <a:spcAft>
              <a:spcPct val="35000"/>
            </a:spcAft>
          </a:pPr>
          <a:r>
            <a:rPr lang="sr-Latn-RS" sz="1400" kern="1200" dirty="0" smtClean="0"/>
            <a:t>- Pymol</a:t>
          </a:r>
          <a:endParaRPr lang="en-US" sz="1400" kern="1200" dirty="0"/>
        </a:p>
      </dsp:txBody>
      <dsp:txXfrm>
        <a:off x="2979608" y="2884956"/>
        <a:ext cx="1268118" cy="170312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D9D430-B602-4EAF-9E65-448B3F4AF812}">
      <dsp:nvSpPr>
        <dsp:cNvPr id="0" name=""/>
        <dsp:cNvSpPr/>
      </dsp:nvSpPr>
      <dsp:spPr>
        <a:xfrm>
          <a:off x="0" y="0"/>
          <a:ext cx="3663147" cy="2259584"/>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1000" b="-11000"/>
          </a:stretch>
        </a:blip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dsp:spPr>
      <dsp:style>
        <a:lnRef idx="0">
          <a:scrgbClr r="0" g="0" b="0"/>
        </a:lnRef>
        <a:fillRef idx="1">
          <a:scrgbClr r="0" g="0" b="0"/>
        </a:fillRef>
        <a:effectRef idx="3">
          <a:scrgbClr r="0" g="0" b="0"/>
        </a:effectRef>
        <a:fontRef idx="minor"/>
      </dsp:style>
    </dsp:sp>
    <dsp:sp modelId="{E4F50D54-1252-4489-935A-E3DB20C6A89C}">
      <dsp:nvSpPr>
        <dsp:cNvPr id="0" name=""/>
        <dsp:cNvSpPr/>
      </dsp:nvSpPr>
      <dsp:spPr>
        <a:xfrm>
          <a:off x="1994012" y="1851705"/>
          <a:ext cx="3310096" cy="1904661"/>
        </a:xfrm>
        <a:prstGeom prst="rect">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2B62B2-D30C-4869-9730-1BEC59AD571F}">
      <dsp:nvSpPr>
        <dsp:cNvPr id="0" name=""/>
        <dsp:cNvSpPr/>
      </dsp:nvSpPr>
      <dsp:spPr>
        <a:xfrm>
          <a:off x="1994012" y="3184155"/>
          <a:ext cx="3310096" cy="576004"/>
        </a:xfrm>
        <a:prstGeom prst="rect">
          <a:avLst/>
        </a:prstGeom>
        <a:noFill/>
        <a:ln>
          <a:noFill/>
        </a:ln>
        <a:effectLst>
          <a:outerShdw blurRad="50800" dist="38100" dir="5400000" rotWithShape="0">
            <a:srgbClr val="000000">
              <a:alpha val="46000"/>
            </a:srgbClr>
          </a:outerShdw>
        </a:effectLst>
        <a:scene3d>
          <a:camera prst="orthographicFront">
            <a:rot lat="0" lon="0" rev="0"/>
          </a:camera>
          <a:lightRig rig="threePt" dir="t"/>
        </a:scene3d>
        <a:sp3d/>
      </dsp:spPr>
      <dsp:style>
        <a:lnRef idx="0">
          <a:scrgbClr r="0" g="0" b="0"/>
        </a:lnRef>
        <a:fillRef idx="1">
          <a:scrgbClr r="0" g="0" b="0"/>
        </a:fillRef>
        <a:effectRef idx="3">
          <a:scrgbClr r="0" g="0" b="0"/>
        </a:effectRef>
        <a:fontRef idx="minor"/>
      </dsp:style>
      <dsp:txBody>
        <a:bodyPr spcFirstLastPara="0" vert="horz" wrap="square" lIns="66675" tIns="22225" rIns="66675" bIns="0" numCol="1" spcCol="1270" anchor="b" anchorCtr="0">
          <a:noAutofit/>
        </a:bodyPr>
        <a:lstStyle/>
        <a:p>
          <a:pPr lvl="0" algn="r" defTabSz="1555750">
            <a:lnSpc>
              <a:spcPct val="100000"/>
            </a:lnSpc>
            <a:spcBef>
              <a:spcPct val="0"/>
            </a:spcBef>
            <a:spcAft>
              <a:spcPct val="35000"/>
            </a:spcAft>
          </a:pPr>
          <a:endParaRPr lang="en-US" sz="3500" kern="1200" dirty="0"/>
        </a:p>
      </dsp:txBody>
      <dsp:txXfrm>
        <a:off x="1994012" y="3184155"/>
        <a:ext cx="3310096" cy="576004"/>
      </dsp:txXfrm>
    </dsp:sp>
    <dsp:sp modelId="{33A08FE9-4DBE-4237-9CE5-1B534E8E7786}">
      <dsp:nvSpPr>
        <dsp:cNvPr id="0" name=""/>
        <dsp:cNvSpPr/>
      </dsp:nvSpPr>
      <dsp:spPr>
        <a:xfrm>
          <a:off x="5013288" y="-289702"/>
          <a:ext cx="3114711" cy="2238353"/>
        </a:xfrm>
        <a:prstGeom prst="rect">
          <a:avLst/>
        </a:prstGeom>
        <a:blipFill>
          <a:blip xmlns:r="http://schemas.openxmlformats.org/officeDocument/2006/relationships" r:embed="rId2" cstate="hqprint">
            <a:extLst>
              <a:ext uri="{28A0092B-C50C-407E-A947-70E740481C1C}">
                <a14:useLocalDpi xmlns:a14="http://schemas.microsoft.com/office/drawing/2010/main" val="0"/>
              </a:ext>
            </a:extLst>
          </a:blip>
          <a:srcRect/>
          <a:stretch>
            <a:fillRect t="-13000" b="-13000"/>
          </a:stretch>
        </a:blip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dsp:spPr>
      <dsp:style>
        <a:lnRef idx="0">
          <a:scrgbClr r="0" g="0" b="0"/>
        </a:lnRef>
        <a:fillRef idx="1">
          <a:scrgbClr r="0" g="0" b="0"/>
        </a:fillRef>
        <a:effectRef idx="3">
          <a:scrgbClr r="0" g="0" b="0"/>
        </a:effectRef>
        <a:fontRef idx="minor"/>
      </dsp:style>
    </dsp:sp>
    <dsp:sp modelId="{59339180-666C-4177-9EFC-EB378326857C}">
      <dsp:nvSpPr>
        <dsp:cNvPr id="0" name=""/>
        <dsp:cNvSpPr/>
      </dsp:nvSpPr>
      <dsp:spPr>
        <a:xfrm flipH="1">
          <a:off x="5192200" y="-21432"/>
          <a:ext cx="2730023" cy="1701813"/>
        </a:xfrm>
        <a:prstGeom prst="rect">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F96D90-705B-4B94-915E-307B4262B429}">
      <dsp:nvSpPr>
        <dsp:cNvPr id="0" name=""/>
        <dsp:cNvSpPr/>
      </dsp:nvSpPr>
      <dsp:spPr>
        <a:xfrm>
          <a:off x="4142227" y="1087673"/>
          <a:ext cx="1256159" cy="384183"/>
        </a:xfrm>
        <a:prstGeom prst="rect">
          <a:avLst/>
        </a:prstGeom>
        <a:noFill/>
        <a:ln>
          <a:noFill/>
        </a:ln>
        <a:effectLst>
          <a:outerShdw blurRad="50800" dist="38100" dir="5400000" rotWithShape="0">
            <a:srgbClr val="000000">
              <a:alpha val="46000"/>
            </a:srgbClr>
          </a:outerShdw>
        </a:effectLst>
        <a:scene3d>
          <a:camera prst="orthographicFront">
            <a:rot lat="0" lon="0" rev="0"/>
          </a:camera>
          <a:lightRig rig="threePt" dir="t"/>
        </a:scene3d>
        <a:sp3d/>
      </dsp:spPr>
      <dsp:style>
        <a:lnRef idx="0">
          <a:scrgbClr r="0" g="0" b="0"/>
        </a:lnRef>
        <a:fillRef idx="1">
          <a:scrgbClr r="0" g="0" b="0"/>
        </a:fillRef>
        <a:effectRef idx="3">
          <a:scrgbClr r="0" g="0" b="0"/>
        </a:effectRef>
        <a:fontRef idx="minor"/>
      </dsp:style>
      <dsp:txBody>
        <a:bodyPr spcFirstLastPara="0" vert="horz" wrap="square" lIns="49530" tIns="16510" rIns="49530" bIns="0" numCol="1" spcCol="1270" anchor="b" anchorCtr="0">
          <a:noAutofit/>
        </a:bodyPr>
        <a:lstStyle/>
        <a:p>
          <a:pPr lvl="0" algn="r" defTabSz="1155700">
            <a:lnSpc>
              <a:spcPct val="90000"/>
            </a:lnSpc>
            <a:spcBef>
              <a:spcPct val="0"/>
            </a:spcBef>
            <a:spcAft>
              <a:spcPct val="35000"/>
            </a:spcAft>
          </a:pPr>
          <a:endParaRPr lang="en-US" sz="2600" kern="1200" dirty="0"/>
        </a:p>
      </dsp:txBody>
      <dsp:txXfrm>
        <a:off x="4142227" y="1087673"/>
        <a:ext cx="1256159" cy="384183"/>
      </dsp:txXfrm>
    </dsp:sp>
    <dsp:sp modelId="{3F3C3012-1EE0-4A7E-A1AA-4C4D1F4BF525}">
      <dsp:nvSpPr>
        <dsp:cNvPr id="0" name=""/>
        <dsp:cNvSpPr/>
      </dsp:nvSpPr>
      <dsp:spPr>
        <a:xfrm>
          <a:off x="5497811" y="2190373"/>
          <a:ext cx="2630188" cy="1762988"/>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Lst>
          </a:blip>
          <a:srcRect/>
          <a:stretch>
            <a:fillRect l="-5000" r="-5000"/>
          </a:stretch>
        </a:blip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dsp:spPr>
      <dsp:style>
        <a:lnRef idx="0">
          <a:scrgbClr r="0" g="0" b="0"/>
        </a:lnRef>
        <a:fillRef idx="1">
          <a:scrgbClr r="0" g="0" b="0"/>
        </a:fillRef>
        <a:effectRef idx="3">
          <a:scrgbClr r="0" g="0" b="0"/>
        </a:effectRef>
        <a:fontRef idx="minor"/>
      </dsp:style>
    </dsp:sp>
    <dsp:sp modelId="{9C4D73D5-5D55-4292-8448-980BA1832995}">
      <dsp:nvSpPr>
        <dsp:cNvPr id="0" name=""/>
        <dsp:cNvSpPr/>
      </dsp:nvSpPr>
      <dsp:spPr>
        <a:xfrm>
          <a:off x="5108125" y="2205587"/>
          <a:ext cx="2725483" cy="1780487"/>
        </a:xfrm>
        <a:prstGeom prst="rect">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F892D37-B690-4D29-B526-9329362040C6}">
      <dsp:nvSpPr>
        <dsp:cNvPr id="0" name=""/>
        <dsp:cNvSpPr/>
      </dsp:nvSpPr>
      <dsp:spPr>
        <a:xfrm>
          <a:off x="5687718" y="3162481"/>
          <a:ext cx="1566297" cy="384183"/>
        </a:xfrm>
        <a:prstGeom prst="rect">
          <a:avLst/>
        </a:prstGeom>
        <a:noFill/>
        <a:ln>
          <a:noFill/>
        </a:ln>
        <a:effectLst>
          <a:outerShdw blurRad="50800" dist="38100" dir="5400000" rotWithShape="0">
            <a:srgbClr val="000000">
              <a:alpha val="46000"/>
            </a:srgbClr>
          </a:outerShdw>
        </a:effectLst>
        <a:scene3d>
          <a:camera prst="orthographicFront">
            <a:rot lat="0" lon="0" rev="0"/>
          </a:camera>
          <a:lightRig rig="threePt" dir="t"/>
        </a:scene3d>
        <a:sp3d/>
      </dsp:spPr>
      <dsp:style>
        <a:lnRef idx="0">
          <a:scrgbClr r="0" g="0" b="0"/>
        </a:lnRef>
        <a:fillRef idx="1">
          <a:scrgbClr r="0" g="0" b="0"/>
        </a:fillRef>
        <a:effectRef idx="3">
          <a:scrgbClr r="0" g="0" b="0"/>
        </a:effectRef>
        <a:fontRef idx="minor"/>
      </dsp:style>
      <dsp:txBody>
        <a:bodyPr spcFirstLastPara="0" vert="horz" wrap="square" lIns="49530" tIns="16510" rIns="49530" bIns="0" numCol="1" spcCol="1270" anchor="b" anchorCtr="0">
          <a:noAutofit/>
        </a:bodyPr>
        <a:lstStyle/>
        <a:p>
          <a:pPr lvl="0" algn="r" defTabSz="1155700">
            <a:lnSpc>
              <a:spcPct val="90000"/>
            </a:lnSpc>
            <a:spcBef>
              <a:spcPct val="0"/>
            </a:spcBef>
            <a:spcAft>
              <a:spcPct val="35000"/>
            </a:spcAft>
          </a:pPr>
          <a:endParaRPr lang="en-US" sz="2600" kern="1200" dirty="0"/>
        </a:p>
      </dsp:txBody>
      <dsp:txXfrm>
        <a:off x="5687718" y="3162481"/>
        <a:ext cx="1566297" cy="384183"/>
      </dsp:txXfrm>
    </dsp:sp>
    <dsp:sp modelId="{BF5C0E65-07E5-40B0-A35C-2B4E91C06C57}">
      <dsp:nvSpPr>
        <dsp:cNvPr id="0" name=""/>
        <dsp:cNvSpPr/>
      </dsp:nvSpPr>
      <dsp:spPr>
        <a:xfrm>
          <a:off x="223783" y="3495430"/>
          <a:ext cx="1793670" cy="1420780"/>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5000" r="-15000"/>
          </a:stretch>
        </a:blip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dsp:spPr>
      <dsp:style>
        <a:lnRef idx="0">
          <a:scrgbClr r="0" g="0" b="0"/>
        </a:lnRef>
        <a:fillRef idx="1">
          <a:scrgbClr r="0" g="0" b="0"/>
        </a:fillRef>
        <a:effectRef idx="3">
          <a:scrgbClr r="0" g="0" b="0"/>
        </a:effectRef>
        <a:fontRef idx="minor"/>
      </dsp:style>
    </dsp:sp>
    <dsp:sp modelId="{C25EB3C8-70DA-45A8-A3B9-47F6AA4AA42A}">
      <dsp:nvSpPr>
        <dsp:cNvPr id="0" name=""/>
        <dsp:cNvSpPr/>
      </dsp:nvSpPr>
      <dsp:spPr>
        <a:xfrm>
          <a:off x="115744" y="3392477"/>
          <a:ext cx="1948679" cy="1558456"/>
        </a:xfrm>
        <a:prstGeom prst="rect">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63E4AF-687D-47F9-AB4F-18D34947B515}">
      <dsp:nvSpPr>
        <dsp:cNvPr id="0" name=""/>
        <dsp:cNvSpPr/>
      </dsp:nvSpPr>
      <dsp:spPr>
        <a:xfrm>
          <a:off x="929008" y="3420951"/>
          <a:ext cx="679444" cy="384183"/>
        </a:xfrm>
        <a:prstGeom prst="rect">
          <a:avLst/>
        </a:prstGeom>
        <a:noFill/>
        <a:ln>
          <a:noFill/>
        </a:ln>
        <a:effectLst>
          <a:outerShdw blurRad="50800" dist="38100" dir="5400000" rotWithShape="0">
            <a:srgbClr val="000000">
              <a:alpha val="46000"/>
            </a:srgbClr>
          </a:outerShdw>
        </a:effectLst>
        <a:scene3d>
          <a:camera prst="orthographicFront">
            <a:rot lat="0" lon="0" rev="0"/>
          </a:camera>
          <a:lightRig rig="threePt" dir="t"/>
        </a:scene3d>
        <a:sp3d/>
      </dsp:spPr>
      <dsp:style>
        <a:lnRef idx="0">
          <a:scrgbClr r="0" g="0" b="0"/>
        </a:lnRef>
        <a:fillRef idx="1">
          <a:scrgbClr r="0" g="0" b="0"/>
        </a:fillRef>
        <a:effectRef idx="3">
          <a:scrgbClr r="0" g="0" b="0"/>
        </a:effectRef>
        <a:fontRef idx="minor"/>
      </dsp:style>
      <dsp:txBody>
        <a:bodyPr spcFirstLastPara="0" vert="horz" wrap="square" lIns="34290" tIns="11430" rIns="34290" bIns="0" numCol="1" spcCol="1270" anchor="b" anchorCtr="0">
          <a:noAutofit/>
        </a:bodyPr>
        <a:lstStyle/>
        <a:p>
          <a:pPr lvl="0" algn="r" defTabSz="800100">
            <a:lnSpc>
              <a:spcPct val="90000"/>
            </a:lnSpc>
            <a:spcBef>
              <a:spcPct val="0"/>
            </a:spcBef>
            <a:spcAft>
              <a:spcPct val="35000"/>
            </a:spcAft>
          </a:pPr>
          <a:endParaRPr lang="en-US" sz="1800" kern="1200" dirty="0"/>
        </a:p>
      </dsp:txBody>
      <dsp:txXfrm>
        <a:off x="929008" y="3420951"/>
        <a:ext cx="679444" cy="384183"/>
      </dsp:txXfrm>
    </dsp:sp>
    <dsp:sp modelId="{6C1FAACE-C681-4E5B-A85C-F3DFA26CC517}">
      <dsp:nvSpPr>
        <dsp:cNvPr id="0" name=""/>
        <dsp:cNvSpPr/>
      </dsp:nvSpPr>
      <dsp:spPr>
        <a:xfrm>
          <a:off x="4183605" y="3862916"/>
          <a:ext cx="2996522" cy="1845453"/>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dsp:spPr>
      <dsp:style>
        <a:lnRef idx="0">
          <a:scrgbClr r="0" g="0" b="0"/>
        </a:lnRef>
        <a:fillRef idx="1">
          <a:scrgbClr r="0" g="0" b="0"/>
        </a:fillRef>
        <a:effectRef idx="3">
          <a:scrgbClr r="0" g="0" b="0"/>
        </a:effectRef>
        <a:fontRef idx="minor"/>
      </dsp:style>
    </dsp:sp>
    <dsp:sp modelId="{BF81A3D7-3F86-4D5F-B17F-7E63FD357279}">
      <dsp:nvSpPr>
        <dsp:cNvPr id="0" name=""/>
        <dsp:cNvSpPr/>
      </dsp:nvSpPr>
      <dsp:spPr>
        <a:xfrm>
          <a:off x="4276200" y="4144343"/>
          <a:ext cx="2598429" cy="1284765"/>
        </a:xfrm>
        <a:prstGeom prst="rect">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1CE98C-5A2A-4753-8E7A-1C3FEA954431}">
      <dsp:nvSpPr>
        <dsp:cNvPr id="0" name=""/>
        <dsp:cNvSpPr/>
      </dsp:nvSpPr>
      <dsp:spPr>
        <a:xfrm>
          <a:off x="5014776" y="5044926"/>
          <a:ext cx="1329630" cy="384183"/>
        </a:xfrm>
        <a:prstGeom prst="rect">
          <a:avLst/>
        </a:prstGeom>
        <a:noFill/>
        <a:ln>
          <a:noFill/>
        </a:ln>
        <a:effectLst>
          <a:outerShdw blurRad="50800" dist="38100" dir="5400000" rotWithShape="0">
            <a:srgbClr val="000000">
              <a:alpha val="46000"/>
            </a:srgbClr>
          </a:outerShdw>
        </a:effectLst>
        <a:scene3d>
          <a:camera prst="orthographicFront">
            <a:rot lat="0" lon="0" rev="0"/>
          </a:camera>
          <a:lightRig rig="threePt" dir="t"/>
        </a:scene3d>
        <a:sp3d/>
      </dsp:spPr>
      <dsp:style>
        <a:lnRef idx="0">
          <a:scrgbClr r="0" g="0" b="0"/>
        </a:lnRef>
        <a:fillRef idx="1">
          <a:scrgbClr r="0" g="0" b="0"/>
        </a:fillRef>
        <a:effectRef idx="3">
          <a:scrgbClr r="0" g="0" b="0"/>
        </a:effectRef>
        <a:fontRef idx="minor"/>
      </dsp:style>
      <dsp:txBody>
        <a:bodyPr spcFirstLastPara="0" vert="horz" wrap="square" lIns="49530" tIns="16510" rIns="49530" bIns="0" numCol="1" spcCol="1270" anchor="b" anchorCtr="0">
          <a:noAutofit/>
        </a:bodyPr>
        <a:lstStyle/>
        <a:p>
          <a:pPr lvl="0" algn="r" defTabSz="1155700">
            <a:lnSpc>
              <a:spcPct val="90000"/>
            </a:lnSpc>
            <a:spcBef>
              <a:spcPct val="0"/>
            </a:spcBef>
            <a:spcAft>
              <a:spcPct val="35000"/>
            </a:spcAft>
          </a:pPr>
          <a:endParaRPr lang="en-US" sz="2600" kern="1200" dirty="0"/>
        </a:p>
      </dsp:txBody>
      <dsp:txXfrm>
        <a:off x="5014776" y="5044926"/>
        <a:ext cx="1329630" cy="384183"/>
      </dsp:txXfrm>
    </dsp:sp>
    <dsp:sp modelId="{30552D68-E826-4197-9C6E-69A1FF65C234}">
      <dsp:nvSpPr>
        <dsp:cNvPr id="0" name=""/>
        <dsp:cNvSpPr/>
      </dsp:nvSpPr>
      <dsp:spPr>
        <a:xfrm>
          <a:off x="1910923" y="1850953"/>
          <a:ext cx="3521770" cy="1950999"/>
        </a:xfrm>
        <a:prstGeom prst="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t="-16000" b="-16000"/>
          </a:stretch>
        </a:blip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dsp:spPr>
      <dsp:style>
        <a:lnRef idx="0">
          <a:scrgbClr r="0" g="0" b="0"/>
        </a:lnRef>
        <a:fillRef idx="1">
          <a:scrgbClr r="0" g="0" b="0"/>
        </a:fillRef>
        <a:effectRef idx="3">
          <a:scrgbClr r="0" g="0" b="0"/>
        </a:effectRef>
        <a:fontRef idx="minor"/>
      </dsp:style>
    </dsp:sp>
    <dsp:sp modelId="{BB489743-4CE8-465F-BDFB-8A8926EEF9C1}">
      <dsp:nvSpPr>
        <dsp:cNvPr id="0" name=""/>
        <dsp:cNvSpPr/>
      </dsp:nvSpPr>
      <dsp:spPr>
        <a:xfrm>
          <a:off x="1891349" y="1820114"/>
          <a:ext cx="3762237" cy="2032221"/>
        </a:xfrm>
        <a:prstGeom prst="rect">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357D765-3775-442F-8975-06FC5C5BBF07}">
      <dsp:nvSpPr>
        <dsp:cNvPr id="0" name=""/>
        <dsp:cNvSpPr/>
      </dsp:nvSpPr>
      <dsp:spPr>
        <a:xfrm>
          <a:off x="1912089" y="4454291"/>
          <a:ext cx="1359538" cy="384183"/>
        </a:xfrm>
        <a:prstGeom prst="rect">
          <a:avLst/>
        </a:prstGeom>
        <a:noFill/>
        <a:ln>
          <a:noFill/>
        </a:ln>
        <a:effectLst>
          <a:outerShdw blurRad="50800" dist="38100" dir="5400000" rotWithShape="0">
            <a:srgbClr val="000000">
              <a:alpha val="46000"/>
            </a:srgbClr>
          </a:outerShdw>
        </a:effectLst>
        <a:scene3d>
          <a:camera prst="orthographicFront">
            <a:rot lat="0" lon="0" rev="0"/>
          </a:camera>
          <a:lightRig rig="threePt" dir="t"/>
        </a:scene3d>
        <a:sp3d/>
      </dsp:spPr>
      <dsp:style>
        <a:lnRef idx="0">
          <a:scrgbClr r="0" g="0" b="0"/>
        </a:lnRef>
        <a:fillRef idx="1">
          <a:scrgbClr r="0" g="0" b="0"/>
        </a:fillRef>
        <a:effectRef idx="3">
          <a:scrgbClr r="0" g="0" b="0"/>
        </a:effectRef>
        <a:fontRef idx="minor"/>
      </dsp:style>
      <dsp:txBody>
        <a:bodyPr spcFirstLastPara="0" vert="horz" wrap="square" lIns="49530" tIns="16510" rIns="49530" bIns="0" numCol="1" spcCol="1270" anchor="b" anchorCtr="0">
          <a:noAutofit/>
        </a:bodyPr>
        <a:lstStyle/>
        <a:p>
          <a:pPr lvl="0" algn="r" defTabSz="1155700">
            <a:lnSpc>
              <a:spcPct val="90000"/>
            </a:lnSpc>
            <a:spcBef>
              <a:spcPct val="0"/>
            </a:spcBef>
            <a:spcAft>
              <a:spcPct val="35000"/>
            </a:spcAft>
          </a:pPr>
          <a:endParaRPr lang="en-US" sz="2600" kern="1200" dirty="0"/>
        </a:p>
      </dsp:txBody>
      <dsp:txXfrm>
        <a:off x="1912089" y="4454291"/>
        <a:ext cx="1359538" cy="384183"/>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4.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7.xml><?xml version="1.0" encoding="utf-8"?>
<dgm:layoutDef xmlns:dgm="http://schemas.openxmlformats.org/drawingml/2006/diagram" xmlns:a="http://schemas.openxmlformats.org/drawingml/2006/main" uniqueId="urn:microsoft.com/office/officeart/2011/layout/ThemePictureAccent">
  <dgm:title val="Theme Picture Accent"/>
  <dgm:desc val="Use to show a group of pictures with the first picture being centered and the largest. Can contain up to six Level 1 pictures. Unused pictures do not appear, but remain available if you switch layouts.  Works best with small amounts of text."/>
  <dgm:catLst>
    <dgm:cat type="picture" pri="13250"/>
    <dgm:cat type="officeonline" pri="4000"/>
  </dgm:catLst>
  <dgm:sampData>
    <dgm:dataModel>
      <dgm:ptLst>
        <dgm:pt modelId="0" type="doc"/>
        <dgm:pt modelId="10">
          <dgm:prSet phldr="1"/>
        </dgm:pt>
        <dgm:pt modelId="20">
          <dgm:prSet phldr="1"/>
        </dgm:pt>
        <dgm:pt modelId="30">
          <dgm:prSet phldr="1"/>
        </dgm:pt>
        <dgm:pt modelId="40">
          <dgm:prSet phldr="1"/>
        </dgm:pt>
        <dgm:pt modelId="50">
          <dgm:prSet phldr="1"/>
        </dgm:pt>
        <dgm:pt modelId="60">
          <dgm:prSet phldr="1"/>
        </dgm:pt>
      </dgm:ptLst>
      <dgm:cxnLst>
        <dgm:cxn modelId="70" srcId="0" destId="10" srcOrd="0" destOrd="0"/>
        <dgm:cxn modelId="80" srcId="0" destId="20" srcOrd="1" destOrd="0"/>
        <dgm:cxn modelId="90" srcId="0" destId="30" srcOrd="2" destOrd="0"/>
        <dgm:cxn modelId="100" srcId="0" destId="40" srcOrd="3" destOrd="0"/>
        <dgm:cxn modelId="110" srcId="0" destId="50" srcOrd="4" destOrd="0"/>
        <dgm:cxn modelId="120" srcId="0" destId="60" srcOrd="5"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6"/>
      <dgm:chPref val="6"/>
      <dgm:dir/>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62"/>
            </dgm:alg>
            <dgm:constrLst>
              <dgm:constr type="primFontSz" for="des" forName="Text1" val="65"/>
              <dgm:constr type="l" for="ch" forName="Image1" refType="w" fact="0"/>
              <dgm:constr type="t" for="ch" forName="Image1" refType="h" fact="0"/>
              <dgm:constr type="w" for="ch" forName="Image1" refType="w"/>
              <dgm:constr type="h" for="ch" forName="Image1" refType="h"/>
              <dgm:constr type="l" for="ch" forName="Accent1" refType="w" fact="0.0491"/>
              <dgm:constr type="t" for="ch" forName="Accent1" refType="h" fact="0.0756"/>
              <dgm:constr type="w" for="ch" forName="Accent1" refType="w" fact="0.9035"/>
              <dgm:constr type="h" for="ch" forName="Accent1" refType="h" fact="0.8429"/>
              <dgm:constr type="l" for="ch" forName="Text1" refType="w" fact="0.0491"/>
              <dgm:constr type="t" for="ch" forName="Text1" refType="h" fact="0.6654"/>
              <dgm:constr type="w" for="ch" forName="Text1" refType="w" fact="0.9035"/>
              <dgm:constr type="h" for="ch" forName="Text1" refType="h" fact="0.2548"/>
            </dgm:constrLst>
          </dgm:if>
          <dgm:if name="Name5" axis="ch" ptType="node" func="cnt" op="equ" val="2">
            <dgm:alg type="composite">
              <dgm:param type="ar" val="0.9528"/>
            </dgm:alg>
            <dgm:constrLst>
              <dgm:constr type="primFontSz" for="des" forName="Text1" val="65"/>
              <dgm:constr type="primFontSz" for="des" forName="Text2" refType="primFontSz" refFor="des" refForName="Text1" op="equ"/>
              <dgm:constr type="l" for="ch" forName="Image1" refType="w" fact="0"/>
              <dgm:constr type="t" for="ch" forName="Image1" refType="h" fact="0.4119"/>
              <dgm:constr type="w" for="ch" forName="Image1" refType="w" fact="0.997"/>
              <dgm:constr type="h" for="ch" forName="Image1" refType="h" fact="0.5881"/>
              <dgm:constr type="l" for="ch" forName="Accent1" refType="w" fact="0.049"/>
              <dgm:constr type="t" for="ch" forName="Accent1" refType="h" fact="0.4563"/>
              <dgm:constr type="w" for="ch" forName="Accent1" refType="w" fact="0.9008"/>
              <dgm:constr type="h" for="ch" forName="Accent1" refType="h" fact="0.4958"/>
              <dgm:constr type="l" for="ch" forName="Image2" refType="w" fact="0.6099"/>
              <dgm:constr type="t" for="ch" forName="Image2" refType="h" fact="0"/>
              <dgm:constr type="w" for="ch" forName="Image2" refType="w" fact="0.3901"/>
              <dgm:constr type="h" for="ch" forName="Image2" refType="h" fact="0.3806"/>
              <dgm:constr type="l" for="ch" forName="Accent2" refType="w" fact="0.6338"/>
              <dgm:constr type="t" for="ch" forName="Accent2" refType="h" fact="0.0231"/>
              <dgm:constr type="w" for="ch" forName="Accent2" refType="w" fact="0.3418"/>
              <dgm:constr type="h" for="ch" forName="Accent2" refType="h" fact="0.3343"/>
              <dgm:constr type="l" for="ch" forName="Text1" refType="w" fact="0.049"/>
              <dgm:constr type="t" for="ch" forName="Text1" refType="h" fact="0.8032"/>
              <dgm:constr type="w" for="ch" forName="Text1" refType="w" fact="0.9008"/>
              <dgm:constr type="h" for="ch" forName="Text1" refType="h" fact="0.1499"/>
              <dgm:constr type="l" for="ch" forName="Text2" refType="w" fact="0.6335"/>
              <dgm:constr type="t" for="ch" forName="Text2" refType="h" fact="0.2575"/>
              <dgm:constr type="w" for="ch" forName="Text2" refType="w" fact="0.3418"/>
              <dgm:constr type="h" for="ch" forName="Text2" refType="h" fact="0.0999"/>
            </dgm:constrLst>
          </dgm:if>
          <dgm:if name="Name6" axis="ch" ptType="node" func="cnt" op="equ" val="3">
            <dgm:alg type="composite">
              <dgm:param type="ar" val="1.4351"/>
            </dgm:alg>
            <dgm:constrLst>
              <dgm:constr type="primFontSz" for="des" forName="Text1" val="65"/>
              <dgm:constr type="primFontSz" for="des" forName="Text2" refType="primFontSz" refFor="des" refForName="Text1" op="equ"/>
              <dgm:constr type="primFontSz" for="des" forName="Text3" refType="primFontSz" refFor="des" refForName="Text1" op="equ"/>
              <dgm:constr type="l" for="ch" forName="Image1" refType="w" fact="0"/>
              <dgm:constr type="t" for="ch" forName="Image1" refType="h" fact="0.4119"/>
              <dgm:constr type="w" for="ch" forName="Image1" refType="w" fact="0.6627"/>
              <dgm:constr type="h" for="ch" forName="Image1" refType="h" fact="0.5881"/>
              <dgm:constr type="l" for="ch" forName="Accent1" refType="w" fact="0.0326"/>
              <dgm:constr type="t" for="ch" forName="Accent1" refType="h" fact="0.4563"/>
              <dgm:constr type="w" for="ch" forName="Accent1" refType="w" fact="0.5988"/>
              <dgm:constr type="h" for="ch" forName="Accent1" refType="h" fact="0.4958"/>
              <dgm:constr type="l" for="ch" forName="Image3" refType="w" fact="0.6846"/>
              <dgm:constr type="t" for="ch" forName="Image3" refType="h" fact="0.6397"/>
              <dgm:constr type="w" for="ch" forName="Image3" refType="w" fact="0.3154"/>
              <dgm:constr type="h" for="ch" forName="Image3" refType="h" fact="0.2805"/>
              <dgm:constr type="l" for="ch" forName="Accent3" refType="w" fact="0.7006"/>
              <dgm:constr type="t" for="ch" forName="Accent3" refType="h" fact="0.6629"/>
              <dgm:constr type="w" for="ch" forName="Accent3" refType="w" fact="0.2833"/>
              <dgm:constr type="h" for="ch" forName="Accent3" refType="h" fact="0.2344"/>
              <dgm:constr type="l" for="ch" forName="Image2" refType="w" fact="0.4054"/>
              <dgm:constr type="t" for="ch" forName="Image2" refType="h" fact="0"/>
              <dgm:constr type="w" for="ch" forName="Image2" refType="w" fact="0.2593"/>
              <dgm:constr type="h" for="ch" forName="Image2" refType="h" fact="0.3806"/>
              <dgm:constr type="l" for="ch" forName="Accent2" refType="w" fact="0.4213"/>
              <dgm:constr type="t" for="ch" forName="Accent2" refType="h" fact="0.0231"/>
              <dgm:constr type="w" for="ch" forName="Accent2" refType="w" fact="0.2272"/>
              <dgm:constr type="h" for="ch" forName="Accent2" refType="h" fact="0.3343"/>
              <dgm:constr type="l" for="ch" forName="Text1" refType="w" fact="0.0326"/>
              <dgm:constr type="t" for="ch" forName="Text1" refType="h" fact="0.8032"/>
              <dgm:constr type="w" for="ch" forName="Text1" refType="w" fact="0.5988"/>
              <dgm:constr type="h" for="ch" forName="Text1" refType="h" fact="0.1499"/>
              <dgm:constr type="l" for="ch" forName="Text2" refType="w" fact="0.4211"/>
              <dgm:constr type="t" for="ch" forName="Text2" refType="h" fact="0.2575"/>
              <dgm:constr type="w" for="ch" forName="Text2" refType="w" fact="0.2272"/>
              <dgm:constr type="h" for="ch" forName="Text2" refType="h" fact="0.0999"/>
              <dgm:constr type="l" for="ch" forName="Text3" refType="w" fact="0.7006"/>
              <dgm:constr type="t" for="ch" forName="Text3" refType="h" fact="0.7974"/>
              <dgm:constr type="w" for="ch" forName="Text3" refType="w" fact="0.2833"/>
              <dgm:constr type="h" for="ch" forName="Text3" refType="h" fact="0.0999"/>
            </dgm:constrLst>
          </dgm:if>
          <dgm:if name="Name7" axis="ch" ptType="node" func="cnt" op="equ" val="4">
            <dgm:alg type="composite">
              <dgm:param type="ar" val="1.6922"/>
            </dgm:alg>
            <dgm:constrLst>
              <dgm:constr type="primFontSz" for="des" forName="Text1" val="65"/>
              <dgm:constr type="primFontSz" for="des" forName="Text2" refType="primFontSz" refFor="des" refForName="Text1" op="equ"/>
              <dgm:constr type="primFontSz" for="des" forName="Text3" refType="primFontSz" refFor="des" refForName="Text1" op="equ"/>
              <dgm:constr type="primFontSz" for="des" forName="Text4" refType="primFontSz" refFor="des" refForName="Text1" op="equ"/>
              <dgm:constr type="l" for="ch" forName="Image1" refType="w" fact="0.1498"/>
              <dgm:constr type="t" for="ch" forName="Image1" refType="h" fact="0.4119"/>
              <dgm:constr type="w" for="ch" forName="Image1" refType="w" fact="0.5634"/>
              <dgm:constr type="h" for="ch" forName="Image1" refType="h" fact="0.5881"/>
              <dgm:constr type="l" for="ch" forName="Accent1" refType="w" fact="0.1774"/>
              <dgm:constr type="t" for="ch" forName="Accent1" refType="h" fact="0.4563"/>
              <dgm:constr type="w" for="ch" forName="Accent1" refType="w" fact="0.5091"/>
              <dgm:constr type="h" for="ch" forName="Accent1" refType="h" fact="0.4958"/>
              <dgm:constr type="l" for="ch" forName="Image4" refType="w" fact="0"/>
              <dgm:constr type="t" for="ch" forName="Image4" refType="h" fact="0.7601"/>
              <dgm:constr type="w" for="ch" forName="Image4" refType="w" fact="0.1316"/>
              <dgm:constr type="h" for="ch" forName="Image4" refType="h" fact="0.2262"/>
              <dgm:constr type="l" for="ch" forName="Accent4" refType="w" fact="0.0136"/>
              <dgm:constr type="t" for="ch" forName="Accent4" refType="h" fact="0.7839"/>
              <dgm:constr type="w" for="ch" forName="Accent4" refType="w" fact="0.1045"/>
              <dgm:constr type="h" for="ch" forName="Accent4" refType="h" fact="0.1806"/>
              <dgm:constr type="l" for="ch" forName="Image3" refType="w" fact="0.7318"/>
              <dgm:constr type="t" for="ch" forName="Image3" refType="h" fact="0.6397"/>
              <dgm:constr type="w" for="ch" forName="Image3" refType="w" fact="0.2682"/>
              <dgm:constr type="h" for="ch" forName="Image3" refType="h" fact="0.2805"/>
              <dgm:constr type="l" for="ch" forName="Accent3" refType="w" fact="0.7455"/>
              <dgm:constr type="t" for="ch" forName="Accent3" refType="h" fact="0.6629"/>
              <dgm:constr type="w" for="ch" forName="Accent3" refType="w" fact="0.2409"/>
              <dgm:constr type="h" for="ch" forName="Accent3" refType="h" fact="0.2344"/>
              <dgm:constr type="l" for="ch" forName="Image2" refType="w" fact="0.4944"/>
              <dgm:constr type="t" for="ch" forName="Image2" refType="h" fact="0"/>
              <dgm:constr type="w" for="ch" forName="Image2" refType="w" fact="0.2205"/>
              <dgm:constr type="h" for="ch" forName="Image2" refType="h" fact="0.3806"/>
              <dgm:constr type="l" for="ch" forName="Accent2" refType="w" fact="0.508"/>
              <dgm:constr type="t" for="ch" forName="Accent2" refType="h" fact="0.0231"/>
              <dgm:constr type="w" for="ch" forName="Accent2" refType="w" fact="0.1932"/>
              <dgm:constr type="h" for="ch" forName="Accent2" refType="h" fact="0.3343"/>
              <dgm:constr type="l" for="ch" forName="Text1" refType="w" fact="0.1774"/>
              <dgm:constr type="t" for="ch" forName="Text1" refType="h" fact="0.8032"/>
              <dgm:constr type="w" for="ch" forName="Text1" refType="w" fact="0.5091"/>
              <dgm:constr type="h" for="ch" forName="Text1" refType="h" fact="0.1499"/>
              <dgm:constr type="l" for="ch" forName="Text2" refType="w" fact="0.5078"/>
              <dgm:constr type="t" for="ch" forName="Text2" refType="h" fact="0.2575"/>
              <dgm:constr type="w" for="ch" forName="Text2" refType="w" fact="0.1932"/>
              <dgm:constr type="h" for="ch" forName="Text2" refType="h" fact="0.0999"/>
              <dgm:constr type="l" for="ch" forName="Text3" refType="w" fact="0.7455"/>
              <dgm:constr type="t" for="ch" forName="Text3" refType="h" fact="0.7974"/>
              <dgm:constr type="w" for="ch" forName="Text3" refType="w" fact="0.2409"/>
              <dgm:constr type="h" for="ch" forName="Text3" refType="h" fact="0.0999"/>
              <dgm:constr type="l" for="ch" forName="Text4" refType="w" fact="0.0136"/>
              <dgm:constr type="t" for="ch" forName="Text4" refType="h" fact="0.8647"/>
              <dgm:constr type="w" for="ch" forName="Text4" refType="w" fact="0.1045"/>
              <dgm:constr type="h" for="ch" forName="Text4" refType="h" fact="0.0999"/>
            </dgm:constrLst>
          </dgm:if>
          <dgm:if name="Name8" axis="ch" ptType="node" func="cnt" op="equ" val="5">
            <dgm:alg type="composite">
              <dgm:param type="ar" val="1.1999"/>
            </dgm:alg>
            <dgm:constrLst>
              <dgm:constr type="primFontSz" for="des" forName="Text1" val="65"/>
              <dgm:constr type="primFontSz" for="des" forName="Text2" refType="primFontSz" refFor="des" refForName="Text1" op="equ"/>
              <dgm:constr type="primFontSz" for="des" forName="Text3" refType="primFontSz" refFor="des" refForName="Text1" op="equ"/>
              <dgm:constr type="primFontSz" for="des" forName="Text4" refType="primFontSz" refFor="des" refForName="Text1" op="equ"/>
              <dgm:constr type="primFontSz" for="des" forName="Text5" refType="primFontSz" refFor="des" refForName="Text1" op="equ"/>
              <dgm:constr type="l" for="ch" forName="Image1" refType="w" fact="0.1498"/>
              <dgm:constr type="t" for="ch" forName="Image1" refType="h" fact="0.2921"/>
              <dgm:constr type="w" for="ch" forName="Image1" refType="w" fact="0.5634"/>
              <dgm:constr type="h" for="ch" forName="Image1" refType="h" fact="0.417"/>
              <dgm:constr type="l" for="ch" forName="Accent1" refType="w" fact="0.1774"/>
              <dgm:constr type="t" for="ch" forName="Accent1" refType="h" fact="0.3236"/>
              <dgm:constr type="w" for="ch" forName="Accent1" refType="w" fact="0.5091"/>
              <dgm:constr type="h" for="ch" forName="Accent1" refType="h" fact="0.3515"/>
              <dgm:constr type="l" for="ch" forName="Image4" refType="w" fact="0"/>
              <dgm:constr type="t" for="ch" forName="Image4" refType="h" fact="0.539"/>
              <dgm:constr type="w" for="ch" forName="Image4" refType="w" fact="0.1316"/>
              <dgm:constr type="h" for="ch" forName="Image4" refType="h" fact="0.1604"/>
              <dgm:constr type="l" for="ch" forName="Accent4" refType="w" fact="0.0136"/>
              <dgm:constr type="t" for="ch" forName="Accent4" refType="h" fact="0.5559"/>
              <dgm:constr type="w" for="ch" forName="Accent4" refType="w" fact="0.1045"/>
              <dgm:constr type="h" for="ch" forName="Accent4" refType="h" fact="0.1281"/>
              <dgm:constr type="l" for="ch" forName="Image5" refType="w" fact="0.6287"/>
              <dgm:constr type="t" for="ch" forName="Image5" refType="h" fact="0.7301"/>
              <dgm:constr type="w" for="ch" forName="Image5" refType="w" fact="0.2318"/>
              <dgm:constr type="h" for="ch" forName="Image5" refType="h" fact="0.2699"/>
              <dgm:constr type="l" for="ch" forName="Accent5" refType="w" fact="0.642"/>
              <dgm:constr type="t" for="ch" forName="Accent5" refType="h" fact="0.7467"/>
              <dgm:constr type="w" for="ch" forName="Accent5" refType="w" fact="0.2045"/>
              <dgm:constr type="h" for="ch" forName="Accent5" refType="h" fact="0.2371"/>
              <dgm:constr type="l" for="ch" forName="Image3" refType="w" fact="0.7318"/>
              <dgm:constr type="t" for="ch" forName="Image3" refType="h" fact="0.4536"/>
              <dgm:constr type="w" for="ch" forName="Image3" refType="w" fact="0.2682"/>
              <dgm:constr type="h" for="ch" forName="Image3" refType="h" fact="0.1989"/>
              <dgm:constr type="l" for="ch" forName="Accent3" refType="w" fact="0.7455"/>
              <dgm:constr type="t" for="ch" forName="Accent3" refType="h" fact="0.4701"/>
              <dgm:constr type="w" for="ch" forName="Accent3" refType="w" fact="0.2409"/>
              <dgm:constr type="h" for="ch" forName="Accent3" refType="h" fact="0.1662"/>
              <dgm:constr type="l" for="ch" forName="Image2" refType="w" fact="0.4944"/>
              <dgm:constr type="t" for="ch" forName="Image2" refType="h" fact="0"/>
              <dgm:constr type="w" for="ch" forName="Image2" refType="w" fact="0.2205"/>
              <dgm:constr type="h" for="ch" forName="Image2" refType="h" fact="0.2699"/>
              <dgm:constr type="l" for="ch" forName="Accent2" refType="w" fact="0.508"/>
              <dgm:constr type="t" for="ch" forName="Accent2" refType="h" fact="0.0164"/>
              <dgm:constr type="w" for="ch" forName="Accent2" refType="w" fact="0.1932"/>
              <dgm:constr type="h" for="ch" forName="Accent2" refType="h" fact="0.2371"/>
              <dgm:constr type="l" for="ch" forName="Text1" refType="w" fact="0.1774"/>
              <dgm:constr type="t" for="ch" forName="Text1" refType="h" fact="0.5695"/>
              <dgm:constr type="w" for="ch" forName="Text1" refType="w" fact="0.5091"/>
              <dgm:constr type="h" for="ch" forName="Text1" refType="h" fact="0.1063"/>
              <dgm:constr type="l" for="ch" forName="Text2" refType="w" fact="0.5078"/>
              <dgm:constr type="t" for="ch" forName="Text2" refType="h" fact="0.1826"/>
              <dgm:constr type="w" for="ch" forName="Text2" refType="w" fact="0.1932"/>
              <dgm:constr type="h" for="ch" forName="Text2" refType="h" fact="0.0709"/>
              <dgm:constr type="l" for="ch" forName="Text3" refType="w" fact="0.7455"/>
              <dgm:constr type="t" for="ch" forName="Text3" refType="h" fact="0.5655"/>
              <dgm:constr type="w" for="ch" forName="Text3" refType="w" fact="0.2409"/>
              <dgm:constr type="h" for="ch" forName="Text3" refType="h" fact="0.0709"/>
              <dgm:constr type="l" for="ch" forName="Text5" refType="w" fact="0.642"/>
              <dgm:constr type="t" for="ch" forName="Text5" refType="h" fact="0.9129"/>
              <dgm:constr type="w" for="ch" forName="Text5" refType="w" fact="0.2045"/>
              <dgm:constr type="h" for="ch" forName="Text5" refType="h" fact="0.0709"/>
              <dgm:constr type="l" for="ch" forName="Text4" refType="w" fact="0.0136"/>
              <dgm:constr type="t" for="ch" forName="Text4" refType="h" fact="0.6132"/>
              <dgm:constr type="w" for="ch" forName="Text4" refType="w" fact="0.1045"/>
              <dgm:constr type="h" for="ch" forName="Text4" refType="h" fact="0.0709"/>
            </dgm:constrLst>
          </dgm:if>
          <dgm:else name="Name9">
            <dgm:alg type="composite">
              <dgm:param type="ar" val="1.1999"/>
            </dgm:alg>
            <dgm:constrLst>
              <dgm:constr type="primFontSz" for="des" forName="Text1" val="65"/>
              <dgm:constr type="primFontSz" for="des" forName="Text2" refType="primFontSz" refFor="des" refForName="Text1" op="equ"/>
              <dgm:constr type="primFontSz" for="des" forName="Text3" refType="primFontSz" refFor="des" refForName="Text1" op="equ"/>
              <dgm:constr type="primFontSz" for="des" forName="Text4" refType="primFontSz" refFor="des" refForName="Text1" op="equ"/>
              <dgm:constr type="primFontSz" for="des" forName="Text5" refType="primFontSz" refFor="des" refForName="Text1" op="equ"/>
              <dgm:constr type="primFontSz" for="des" forName="Text6" refType="primFontSz" refFor="des" refForName="Text1" op="equ"/>
              <dgm:constr type="l" for="ch" forName="Image1" refType="w" fact="0.1498"/>
              <dgm:constr type="t" for="ch" forName="Image1" refType="h" fact="0.2921"/>
              <dgm:constr type="w" for="ch" forName="Image1" refType="w" fact="0.5634"/>
              <dgm:constr type="h" for="ch" forName="Image1" refType="h" fact="0.417"/>
              <dgm:constr type="l" for="ch" forName="Accent1" refType="w" fact="0.1774"/>
              <dgm:constr type="t" for="ch" forName="Accent1" refType="h" fact="0.3236"/>
              <dgm:constr type="w" for="ch" forName="Accent1" refType="w" fact="0.5091"/>
              <dgm:constr type="h" for="ch" forName="Accent1" refType="h" fact="0.3515"/>
              <dgm:constr type="l" for="ch" forName="Image4" refType="w" fact="0"/>
              <dgm:constr type="t" for="ch" forName="Image4" refType="h" fact="0.539"/>
              <dgm:constr type="w" for="ch" forName="Image4" refType="w" fact="0.1316"/>
              <dgm:constr type="h" for="ch" forName="Image4" refType="h" fact="0.1604"/>
              <dgm:constr type="l" for="ch" forName="Accent4" refType="w" fact="0.0136"/>
              <dgm:constr type="t" for="ch" forName="Accent4" refType="h" fact="0.5559"/>
              <dgm:constr type="w" for="ch" forName="Accent4" refType="w" fact="0.1045"/>
              <dgm:constr type="h" for="ch" forName="Accent4" refType="h" fact="0.1281"/>
              <dgm:constr type="l" for="ch" forName="Image5" refType="w" fact="0.6287"/>
              <dgm:constr type="t" for="ch" forName="Image5" refType="h" fact="0.7301"/>
              <dgm:constr type="w" for="ch" forName="Image5" refType="w" fact="0.2318"/>
              <dgm:constr type="h" for="ch" forName="Image5" refType="h" fact="0.2699"/>
              <dgm:constr type="l" for="ch" forName="Accent5" refType="w" fact="0.642"/>
              <dgm:constr type="t" for="ch" forName="Accent5" refType="h" fact="0.7467"/>
              <dgm:constr type="w" for="ch" forName="Accent5" refType="w" fact="0.2045"/>
              <dgm:constr type="h" for="ch" forName="Accent5" refType="h" fact="0.2371"/>
              <dgm:constr type="l" for="ch" forName="Image3" refType="w" fact="0.7318"/>
              <dgm:constr type="t" for="ch" forName="Image3" refType="h" fact="0.4536"/>
              <dgm:constr type="w" for="ch" forName="Image3" refType="w" fact="0.2682"/>
              <dgm:constr type="h" for="ch" forName="Image3" refType="h" fact="0.1989"/>
              <dgm:constr type="l" for="ch" forName="Accent3" refType="w" fact="0.7455"/>
              <dgm:constr type="t" for="ch" forName="Accent3" refType="h" fact="0.4701"/>
              <dgm:constr type="w" for="ch" forName="Accent3" refType="w" fact="0.2409"/>
              <dgm:constr type="h" for="ch" forName="Accent3" refType="h" fact="0.1662"/>
              <dgm:constr type="l" for="ch" forName="Image2" refType="w" fact="0.4944"/>
              <dgm:constr type="t" for="ch" forName="Image2" refType="h" fact="0"/>
              <dgm:constr type="w" for="ch" forName="Image2" refType="w" fact="0.2205"/>
              <dgm:constr type="h" for="ch" forName="Image2" refType="h" fact="0.2699"/>
              <dgm:constr type="l" for="ch" forName="Accent2" refType="w" fact="0.508"/>
              <dgm:constr type="t" for="ch" forName="Accent2" refType="h" fact="0.0164"/>
              <dgm:constr type="w" for="ch" forName="Accent2" refType="w" fact="0.1932"/>
              <dgm:constr type="h" for="ch" forName="Accent2" refType="h" fact="0.2371"/>
              <dgm:constr type="l" for="ch" forName="Text1" refType="w" fact="0.1774"/>
              <dgm:constr type="t" for="ch" forName="Text1" refType="h" fact="0.5695"/>
              <dgm:constr type="w" for="ch" forName="Text1" refType="w" fact="0.5091"/>
              <dgm:constr type="h" for="ch" forName="Text1" refType="h" fact="0.1063"/>
              <dgm:constr type="l" for="ch" forName="Image6" refType="w" fact="0.151"/>
              <dgm:constr type="t" for="ch" forName="Image6" refType="h" fact="0.7301"/>
              <dgm:constr type="w" for="ch" forName="Image6" refType="w" fact="0.2361"/>
              <dgm:constr type="h" for="ch" forName="Image6" refType="h" fact="0.1604"/>
              <dgm:constr type="l" for="ch" forName="Accent6" refType="w" fact="0.1648"/>
              <dgm:constr type="t" for="ch" forName="Accent6" refType="h" fact="0.7467"/>
              <dgm:constr type="w" for="ch" forName="Accent6" refType="w" fact="0.2091"/>
              <dgm:constr type="h" for="ch" forName="Accent6" refType="h" fact="0.1281"/>
              <dgm:constr type="l" for="ch" forName="Text2" refType="w" fact="0.5078"/>
              <dgm:constr type="t" for="ch" forName="Text2" refType="h" fact="0.1826"/>
              <dgm:constr type="w" for="ch" forName="Text2" refType="w" fact="0.1932"/>
              <dgm:constr type="h" for="ch" forName="Text2" refType="h" fact="0.0709"/>
              <dgm:constr type="l" for="ch" forName="Text3" refType="w" fact="0.7455"/>
              <dgm:constr type="t" for="ch" forName="Text3" refType="h" fact="0.5655"/>
              <dgm:constr type="w" for="ch" forName="Text3" refType="w" fact="0.2409"/>
              <dgm:constr type="h" for="ch" forName="Text3" refType="h" fact="0.0709"/>
              <dgm:constr type="l" for="ch" forName="Text5" refType="w" fact="0.642"/>
              <dgm:constr type="t" for="ch" forName="Text5" refType="h" fact="0.9129"/>
              <dgm:constr type="w" for="ch" forName="Text5" refType="w" fact="0.2045"/>
              <dgm:constr type="h" for="ch" forName="Text5" refType="h" fact="0.0709"/>
              <dgm:constr type="l" for="ch" forName="Text6" refType="w" fact="0.1648"/>
              <dgm:constr type="t" for="ch" forName="Text6" refType="h" fact="0.8039"/>
              <dgm:constr type="w" for="ch" forName="Text6" refType="w" fact="0.2091"/>
              <dgm:constr type="h" for="ch" forName="Text6" refType="h" fact="0.0709"/>
              <dgm:constr type="l" for="ch" forName="Text4" refType="w" fact="0.0136"/>
              <dgm:constr type="t" for="ch" forName="Text4" refType="h" fact="0.6132"/>
              <dgm:constr type="w" for="ch" forName="Text4" refType="w" fact="0.1045"/>
              <dgm:constr type="h" for="ch" forName="Text4" refType="h" fact="0.0709"/>
            </dgm:constrLst>
          </dgm:else>
        </dgm:choose>
      </dgm:if>
      <dgm:else name="Name10">
        <dgm:choose name="Name11">
          <dgm:if name="Name12" axis="ch" ptType="node" func="cnt" op="equ" val="1">
            <dgm:alg type="composite">
              <dgm:param type="ar" val="1.62"/>
            </dgm:alg>
            <dgm:constrLst>
              <dgm:constr type="primFontSz" for="des" forName="Text1" val="65"/>
              <dgm:constr type="l" for="ch" forName="Image1" refType="w" fact="0"/>
              <dgm:constr type="t" for="ch" forName="Image1" refType="h" fact="0"/>
              <dgm:constr type="w" for="ch" forName="Image1" refType="w"/>
              <dgm:constr type="h" for="ch" forName="Image1" refType="h"/>
              <dgm:constr type="l" for="ch" forName="Accent1" refType="w" fact="0.0491"/>
              <dgm:constr type="t" for="ch" forName="Accent1" refType="h" fact="0.0756"/>
              <dgm:constr type="w" for="ch" forName="Accent1" refType="w" fact="0.9035"/>
              <dgm:constr type="h" for="ch" forName="Accent1" refType="h" fact="0.8429"/>
              <dgm:constr type="l" for="ch" forName="Text1" refType="w" fact="0.0491"/>
              <dgm:constr type="t" for="ch" forName="Text1" refType="h" fact="0.6654"/>
              <dgm:constr type="w" for="ch" forName="Text1" refType="w" fact="0.9035"/>
              <dgm:constr type="h" for="ch" forName="Text1" refType="h" fact="0.2548"/>
            </dgm:constrLst>
          </dgm:if>
          <dgm:if name="Name13" axis="ch" ptType="node" func="cnt" op="equ" val="2">
            <dgm:alg type="composite">
              <dgm:param type="ar" val="0.9528"/>
            </dgm:alg>
            <dgm:constrLst>
              <dgm:constr type="primFontSz" for="des" forName="Text1" val="65"/>
              <dgm:constr type="primFontSz" for="des" forName="Text2" refType="primFontSz" refFor="des" refForName="Text1" op="equ"/>
              <dgm:constr type="r" for="ch" forName="Image1" refType="w"/>
              <dgm:constr type="t" for="ch" forName="Image1" refType="h" fact="0.4119"/>
              <dgm:constr type="w" for="ch" forName="Image1" refType="w" fact="0.997"/>
              <dgm:constr type="h" for="ch" forName="Image1" refType="h" fact="0.5881"/>
              <dgm:constr type="r" for="ch" forName="Accent1" refType="w" fact="0.951"/>
              <dgm:constr type="t" for="ch" forName="Accent1" refType="h" fact="0.4563"/>
              <dgm:constr type="w" for="ch" forName="Accent1" refType="w" fact="0.9008"/>
              <dgm:constr type="h" for="ch" forName="Accent1" refType="h" fact="0.4958"/>
              <dgm:constr type="r" for="ch" forName="Image2" refType="w" fact="0.3901"/>
              <dgm:constr type="t" for="ch" forName="Image2" refType="h" fact="0"/>
              <dgm:constr type="w" for="ch" forName="Image2" refType="w" fact="0.3901"/>
              <dgm:constr type="h" for="ch" forName="Image2" refType="h" fact="0.3806"/>
              <dgm:constr type="r" for="ch" forName="Accent2" refType="w" fact="0.3662"/>
              <dgm:constr type="t" for="ch" forName="Accent2" refType="h" fact="0.0231"/>
              <dgm:constr type="w" for="ch" forName="Accent2" refType="w" fact="0.3418"/>
              <dgm:constr type="h" for="ch" forName="Accent2" refType="h" fact="0.3343"/>
              <dgm:constr type="r" for="ch" forName="Text1" refType="w" fact="0.951"/>
              <dgm:constr type="t" for="ch" forName="Text1" refType="h" fact="0.8032"/>
              <dgm:constr type="w" for="ch" forName="Text1" refType="w" fact="0.9008"/>
              <dgm:constr type="h" for="ch" forName="Text1" refType="h" fact="0.1499"/>
              <dgm:constr type="r" for="ch" forName="Text2" refType="w" fact="0.3665"/>
              <dgm:constr type="t" for="ch" forName="Text2" refType="h" fact="0.2575"/>
              <dgm:constr type="w" for="ch" forName="Text2" refType="w" fact="0.3418"/>
              <dgm:constr type="h" for="ch" forName="Text2" refType="h" fact="0.0999"/>
            </dgm:constrLst>
          </dgm:if>
          <dgm:if name="Name14" axis="ch" ptType="node" func="cnt" op="equ" val="3">
            <dgm:alg type="composite">
              <dgm:param type="ar" val="1.4351"/>
            </dgm:alg>
            <dgm:constrLst>
              <dgm:constr type="primFontSz" for="des" forName="Text1" val="65"/>
              <dgm:constr type="primFontSz" for="des" forName="Text2" refType="primFontSz" refFor="des" refForName="Text1" op="equ"/>
              <dgm:constr type="primFontSz" for="des" forName="Text3" refType="primFontSz" refFor="des" refForName="Text1" op="equ"/>
              <dgm:constr type="r" for="ch" forName="Image1" refType="w"/>
              <dgm:constr type="t" for="ch" forName="Image1" refType="h" fact="0.4119"/>
              <dgm:constr type="w" for="ch" forName="Image1" refType="w" fact="0.6627"/>
              <dgm:constr type="h" for="ch" forName="Image1" refType="h" fact="0.5881"/>
              <dgm:constr type="r" for="ch" forName="Accent1" refType="w" fact="0.9674"/>
              <dgm:constr type="t" for="ch" forName="Accent1" refType="h" fact="0.4563"/>
              <dgm:constr type="w" for="ch" forName="Accent1" refType="w" fact="0.5988"/>
              <dgm:constr type="h" for="ch" forName="Accent1" refType="h" fact="0.4958"/>
              <dgm:constr type="r" for="ch" forName="Image3" refType="w" fact="0.3154"/>
              <dgm:constr type="t" for="ch" forName="Image3" refType="h" fact="0.6397"/>
              <dgm:constr type="w" for="ch" forName="Image3" refType="w" fact="0.3154"/>
              <dgm:constr type="h" for="ch" forName="Image3" refType="h" fact="0.2805"/>
              <dgm:constr type="r" for="ch" forName="Accent3" refType="w" fact="0.2994"/>
              <dgm:constr type="t" for="ch" forName="Accent3" refType="h" fact="0.6629"/>
              <dgm:constr type="w" for="ch" forName="Accent3" refType="w" fact="0.2833"/>
              <dgm:constr type="h" for="ch" forName="Accent3" refType="h" fact="0.2344"/>
              <dgm:constr type="r" for="ch" forName="Image2" refType="w" fact="0.5946"/>
              <dgm:constr type="t" for="ch" forName="Image2" refType="h" fact="0"/>
              <dgm:constr type="w" for="ch" forName="Image2" refType="w" fact="0.2593"/>
              <dgm:constr type="h" for="ch" forName="Image2" refType="h" fact="0.3806"/>
              <dgm:constr type="r" for="ch" forName="Accent2" refType="w" fact="0.5787"/>
              <dgm:constr type="t" for="ch" forName="Accent2" refType="h" fact="0.0231"/>
              <dgm:constr type="w" for="ch" forName="Accent2" refType="w" fact="0.2272"/>
              <dgm:constr type="h" for="ch" forName="Accent2" refType="h" fact="0.3343"/>
              <dgm:constr type="r" for="ch" forName="Text1" refType="w" fact="0.9674"/>
              <dgm:constr type="t" for="ch" forName="Text1" refType="h" fact="0.8032"/>
              <dgm:constr type="w" for="ch" forName="Text1" refType="w" fact="0.5988"/>
              <dgm:constr type="h" for="ch" forName="Text1" refType="h" fact="0.1499"/>
              <dgm:constr type="r" for="ch" forName="Text2" refType="w" fact="0.5789"/>
              <dgm:constr type="t" for="ch" forName="Text2" refType="h" fact="0.2575"/>
              <dgm:constr type="w" for="ch" forName="Text2" refType="w" fact="0.2272"/>
              <dgm:constr type="h" for="ch" forName="Text2" refType="h" fact="0.0999"/>
              <dgm:constr type="r" for="ch" forName="Text3" refType="w" fact="0.2994"/>
              <dgm:constr type="t" for="ch" forName="Text3" refType="h" fact="0.7974"/>
              <dgm:constr type="w" for="ch" forName="Text3" refType="w" fact="0.2833"/>
              <dgm:constr type="h" for="ch" forName="Text3" refType="h" fact="0.0999"/>
            </dgm:constrLst>
          </dgm:if>
          <dgm:if name="Name15" axis="ch" ptType="node" func="cnt" op="equ" val="4">
            <dgm:alg type="composite">
              <dgm:param type="ar" val="1.6922"/>
            </dgm:alg>
            <dgm:constrLst>
              <dgm:constr type="primFontSz" for="des" forName="Text1" val="65"/>
              <dgm:constr type="primFontSz" for="des" forName="Text2" refType="primFontSz" refFor="des" refForName="Text1" op="equ"/>
              <dgm:constr type="primFontSz" for="des" forName="Text3" refType="primFontSz" refFor="des" refForName="Text1" op="equ"/>
              <dgm:constr type="primFontSz" for="des" forName="Text4" refType="primFontSz" refFor="des" refForName="Text1" op="equ"/>
              <dgm:constr type="r" for="ch" forName="Image1" refType="w" fact="0.8502"/>
              <dgm:constr type="t" for="ch" forName="Image1" refType="h" fact="0.4119"/>
              <dgm:constr type="w" for="ch" forName="Image1" refType="w" fact="0.5634"/>
              <dgm:constr type="h" for="ch" forName="Image1" refType="h" fact="0.5881"/>
              <dgm:constr type="r" for="ch" forName="Accent1" refType="w" fact="0.8226"/>
              <dgm:constr type="t" for="ch" forName="Accent1" refType="h" fact="0.4563"/>
              <dgm:constr type="w" for="ch" forName="Accent1" refType="w" fact="0.5091"/>
              <dgm:constr type="h" for="ch" forName="Accent1" refType="h" fact="0.4958"/>
              <dgm:constr type="r" for="ch" forName="Image4" refType="w"/>
              <dgm:constr type="t" for="ch" forName="Image4" refType="h" fact="0.7601"/>
              <dgm:constr type="w" for="ch" forName="Image4" refType="w" fact="0.1316"/>
              <dgm:constr type="h" for="ch" forName="Image4" refType="h" fact="0.2262"/>
              <dgm:constr type="r" for="ch" forName="Accent4" refType="w" fact="0.9864"/>
              <dgm:constr type="t" for="ch" forName="Accent4" refType="h" fact="0.7839"/>
              <dgm:constr type="w" for="ch" forName="Accent4" refType="w" fact="0.1045"/>
              <dgm:constr type="h" for="ch" forName="Accent4" refType="h" fact="0.1806"/>
              <dgm:constr type="r" for="ch" forName="Image3" refType="w" fact="0.2682"/>
              <dgm:constr type="t" for="ch" forName="Image3" refType="h" fact="0.6397"/>
              <dgm:constr type="w" for="ch" forName="Image3" refType="w" fact="0.2682"/>
              <dgm:constr type="h" for="ch" forName="Image3" refType="h" fact="0.2805"/>
              <dgm:constr type="r" for="ch" forName="Accent3" refType="w" fact="0.2545"/>
              <dgm:constr type="t" for="ch" forName="Accent3" refType="h" fact="0.6629"/>
              <dgm:constr type="w" for="ch" forName="Accent3" refType="w" fact="0.2409"/>
              <dgm:constr type="h" for="ch" forName="Accent3" refType="h" fact="0.2344"/>
              <dgm:constr type="r" for="ch" forName="Image2" refType="w" fact="0.5056"/>
              <dgm:constr type="t" for="ch" forName="Image2" refType="h" fact="0"/>
              <dgm:constr type="w" for="ch" forName="Image2" refType="w" fact="0.2205"/>
              <dgm:constr type="h" for="ch" forName="Image2" refType="h" fact="0.3806"/>
              <dgm:constr type="r" for="ch" forName="Accent2" refType="w" fact="0.492"/>
              <dgm:constr type="t" for="ch" forName="Accent2" refType="h" fact="0.0231"/>
              <dgm:constr type="w" for="ch" forName="Accent2" refType="w" fact="0.1932"/>
              <dgm:constr type="h" for="ch" forName="Accent2" refType="h" fact="0.3343"/>
              <dgm:constr type="r" for="ch" forName="Text1" refType="w" fact="0.8226"/>
              <dgm:constr type="t" for="ch" forName="Text1" refType="h" fact="0.8032"/>
              <dgm:constr type="w" for="ch" forName="Text1" refType="w" fact="0.5091"/>
              <dgm:constr type="h" for="ch" forName="Text1" refType="h" fact="0.1499"/>
              <dgm:constr type="r" for="ch" forName="Text2" refType="w" fact="0.4922"/>
              <dgm:constr type="t" for="ch" forName="Text2" refType="h" fact="0.2575"/>
              <dgm:constr type="w" for="ch" forName="Text2" refType="w" fact="0.1932"/>
              <dgm:constr type="h" for="ch" forName="Text2" refType="h" fact="0.0999"/>
              <dgm:constr type="r" for="ch" forName="Text3" refType="w" fact="0.2545"/>
              <dgm:constr type="t" for="ch" forName="Text3" refType="h" fact="0.7974"/>
              <dgm:constr type="w" for="ch" forName="Text3" refType="w" fact="0.2409"/>
              <dgm:constr type="h" for="ch" forName="Text3" refType="h" fact="0.0999"/>
              <dgm:constr type="r" for="ch" forName="Text4" refType="w" fact="0.9864"/>
              <dgm:constr type="t" for="ch" forName="Text4" refType="h" fact="0.8647"/>
              <dgm:constr type="w" for="ch" forName="Text4" refType="w" fact="0.1045"/>
              <dgm:constr type="h" for="ch" forName="Text4" refType="h" fact="0.0999"/>
            </dgm:constrLst>
          </dgm:if>
          <dgm:if name="Name16" axis="ch" ptType="node" func="cnt" op="equ" val="5">
            <dgm:alg type="composite">
              <dgm:param type="ar" val="1.1999"/>
            </dgm:alg>
            <dgm:constrLst>
              <dgm:constr type="primFontSz" for="des" forName="Text1" val="65"/>
              <dgm:constr type="primFontSz" for="des" forName="Text2" refType="primFontSz" refFor="des" refForName="Text1" op="equ"/>
              <dgm:constr type="primFontSz" for="des" forName="Text3" refType="primFontSz" refFor="des" refForName="Text1" op="equ"/>
              <dgm:constr type="primFontSz" for="des" forName="Text4" refType="primFontSz" refFor="des" refForName="Text1" op="equ"/>
              <dgm:constr type="primFontSz" for="des" forName="Text5" refType="primFontSz" refFor="des" refForName="Text1" op="equ"/>
              <dgm:constr type="r" for="ch" forName="Image1" refType="w" fact="0.8502"/>
              <dgm:constr type="t" for="ch" forName="Image1" refType="h" fact="0.2921"/>
              <dgm:constr type="w" for="ch" forName="Image1" refType="w" fact="0.5634"/>
              <dgm:constr type="h" for="ch" forName="Image1" refType="h" fact="0.417"/>
              <dgm:constr type="r" for="ch" forName="Accent1" refType="w" fact="0.8226"/>
              <dgm:constr type="t" for="ch" forName="Accent1" refType="h" fact="0.3236"/>
              <dgm:constr type="w" for="ch" forName="Accent1" refType="w" fact="0.5091"/>
              <dgm:constr type="h" for="ch" forName="Accent1" refType="h" fact="0.3515"/>
              <dgm:constr type="r" for="ch" forName="Image4" refType="w"/>
              <dgm:constr type="t" for="ch" forName="Image4" refType="h" fact="0.539"/>
              <dgm:constr type="w" for="ch" forName="Image4" refType="w" fact="0.1316"/>
              <dgm:constr type="h" for="ch" forName="Image4" refType="h" fact="0.1604"/>
              <dgm:constr type="r" for="ch" forName="Accent4" refType="w" fact="0.9864"/>
              <dgm:constr type="t" for="ch" forName="Accent4" refType="h" fact="0.5559"/>
              <dgm:constr type="w" for="ch" forName="Accent4" refType="w" fact="0.1045"/>
              <dgm:constr type="h" for="ch" forName="Accent4" refType="h" fact="0.1281"/>
              <dgm:constr type="r" for="ch" forName="Image5" refType="w" fact="0.3723"/>
              <dgm:constr type="t" for="ch" forName="Image5" refType="h" fact="0.7301"/>
              <dgm:constr type="w" for="ch" forName="Image5" refType="w" fact="0.2318"/>
              <dgm:constr type="h" for="ch" forName="Image5" refType="h" fact="0.2699"/>
              <dgm:constr type="r" for="ch" forName="Accent5" refType="w" fact="0.358"/>
              <dgm:constr type="t" for="ch" forName="Accent5" refType="h" fact="0.7467"/>
              <dgm:constr type="w" for="ch" forName="Accent5" refType="w" fact="0.2045"/>
              <dgm:constr type="h" for="ch" forName="Accent5" refType="h" fact="0.2371"/>
              <dgm:constr type="r" for="ch" forName="Image3" refType="w" fact="0.2682"/>
              <dgm:constr type="t" for="ch" forName="Image3" refType="h" fact="0.4536"/>
              <dgm:constr type="w" for="ch" forName="Image3" refType="w" fact="0.2682"/>
              <dgm:constr type="h" for="ch" forName="Image3" refType="h" fact="0.1989"/>
              <dgm:constr type="r" for="ch" forName="Accent3" refType="w" fact="0.2545"/>
              <dgm:constr type="t" for="ch" forName="Accent3" refType="h" fact="0.4701"/>
              <dgm:constr type="w" for="ch" forName="Accent3" refType="w" fact="0.2409"/>
              <dgm:constr type="h" for="ch" forName="Accent3" refType="h" fact="0.1662"/>
              <dgm:constr type="r" for="ch" forName="Image2" refType="w" fact="0.5056"/>
              <dgm:constr type="t" for="ch" forName="Image2" refType="h" fact="0"/>
              <dgm:constr type="w" for="ch" forName="Image2" refType="w" fact="0.2205"/>
              <dgm:constr type="h" for="ch" forName="Image2" refType="h" fact="0.2699"/>
              <dgm:constr type="r" for="ch" forName="Accent2" refType="w" fact="0.492"/>
              <dgm:constr type="t" for="ch" forName="Accent2" refType="h" fact="0.0164"/>
              <dgm:constr type="w" for="ch" forName="Accent2" refType="w" fact="0.1932"/>
              <dgm:constr type="h" for="ch" forName="Accent2" refType="h" fact="0.2371"/>
              <dgm:constr type="r" for="ch" forName="Text1" refType="w" fact="0.8226"/>
              <dgm:constr type="t" for="ch" forName="Text1" refType="h" fact="0.5695"/>
              <dgm:constr type="w" for="ch" forName="Text1" refType="w" fact="0.5091"/>
              <dgm:constr type="h" for="ch" forName="Text1" refType="h" fact="0.1063"/>
              <dgm:constr type="r" for="ch" forName="Text2" refType="w" fact="0.4922"/>
              <dgm:constr type="t" for="ch" forName="Text2" refType="h" fact="0.1826"/>
              <dgm:constr type="w" for="ch" forName="Text2" refType="w" fact="0.1932"/>
              <dgm:constr type="h" for="ch" forName="Text2" refType="h" fact="0.0709"/>
              <dgm:constr type="r" for="ch" forName="Text3" refType="w" fact="0.2545"/>
              <dgm:constr type="t" for="ch" forName="Text3" refType="h" fact="0.5655"/>
              <dgm:constr type="w" for="ch" forName="Text3" refType="w" fact="0.2409"/>
              <dgm:constr type="h" for="ch" forName="Text3" refType="h" fact="0.0709"/>
              <dgm:constr type="r" for="ch" forName="Text5" refType="w" fact="0.358"/>
              <dgm:constr type="t" for="ch" forName="Text5" refType="h" fact="0.9129"/>
              <dgm:constr type="w" for="ch" forName="Text5" refType="w" fact="0.2045"/>
              <dgm:constr type="h" for="ch" forName="Text5" refType="h" fact="0.0709"/>
              <dgm:constr type="r" for="ch" forName="Text4" refType="w" fact="0.9864"/>
              <dgm:constr type="t" for="ch" forName="Text4" refType="h" fact="0.6132"/>
              <dgm:constr type="w" for="ch" forName="Text4" refType="w" fact="0.1045"/>
              <dgm:constr type="h" for="ch" forName="Text4" refType="h" fact="0.0709"/>
            </dgm:constrLst>
          </dgm:if>
          <dgm:else name="Name17">
            <dgm:alg type="composite">
              <dgm:param type="ar" val="1.1999"/>
            </dgm:alg>
            <dgm:constrLst>
              <dgm:constr type="primFontSz" for="des" forName="Text1" val="65"/>
              <dgm:constr type="primFontSz" for="des" forName="Text2" refType="primFontSz" refFor="des" refForName="Text1" op="equ"/>
              <dgm:constr type="primFontSz" for="des" forName="Text3" refType="primFontSz" refFor="des" refForName="Text1" op="equ"/>
              <dgm:constr type="primFontSz" for="des" forName="Text4" refType="primFontSz" refFor="des" refForName="Text1" op="equ"/>
              <dgm:constr type="primFontSz" for="des" forName="Text5" refType="primFontSz" refFor="des" refForName="Text1" op="equ"/>
              <dgm:constr type="primFontSz" for="des" forName="Text6" refType="primFontSz" refFor="des" refForName="Text1" op="equ"/>
              <dgm:constr type="r" for="ch" forName="Image1" refType="w" fact="0.8502"/>
              <dgm:constr type="t" for="ch" forName="Image1" refType="h" fact="0.2921"/>
              <dgm:constr type="w" for="ch" forName="Image1" refType="w" fact="0.5634"/>
              <dgm:constr type="h" for="ch" forName="Image1" refType="h" fact="0.417"/>
              <dgm:constr type="r" for="ch" forName="Accent1" refType="w" fact="0.8226"/>
              <dgm:constr type="t" for="ch" forName="Accent1" refType="h" fact="0.3236"/>
              <dgm:constr type="w" for="ch" forName="Accent1" refType="w" fact="0.5091"/>
              <dgm:constr type="h" for="ch" forName="Accent1" refType="h" fact="0.3515"/>
              <dgm:constr type="r" for="ch" forName="Image4" refType="w"/>
              <dgm:constr type="t" for="ch" forName="Image4" refType="h" fact="0.539"/>
              <dgm:constr type="w" for="ch" forName="Image4" refType="w" fact="0.1316"/>
              <dgm:constr type="h" for="ch" forName="Image4" refType="h" fact="0.1604"/>
              <dgm:constr type="r" for="ch" forName="Accent4" refType="w" fact="0.9864"/>
              <dgm:constr type="t" for="ch" forName="Accent4" refType="h" fact="0.5559"/>
              <dgm:constr type="w" for="ch" forName="Accent4" refType="w" fact="0.1045"/>
              <dgm:constr type="h" for="ch" forName="Accent4" refType="h" fact="0.1281"/>
              <dgm:constr type="r" for="ch" forName="Image5" refType="w" fact="0.3713"/>
              <dgm:constr type="t" for="ch" forName="Image5" refType="h" fact="0.7301"/>
              <dgm:constr type="w" for="ch" forName="Image5" refType="w" fact="0.2318"/>
              <dgm:constr type="h" for="ch" forName="Image5" refType="h" fact="0.2699"/>
              <dgm:constr type="r" for="ch" forName="Accent5" refType="w" fact="0.358"/>
              <dgm:constr type="t" for="ch" forName="Accent5" refType="h" fact="0.7467"/>
              <dgm:constr type="w" for="ch" forName="Accent5" refType="w" fact="0.2045"/>
              <dgm:constr type="h" for="ch" forName="Accent5" refType="h" fact="0.2371"/>
              <dgm:constr type="r" for="ch" forName="Image3" refType="w" fact="0.2682"/>
              <dgm:constr type="t" for="ch" forName="Image3" refType="h" fact="0.4536"/>
              <dgm:constr type="w" for="ch" forName="Image3" refType="w" fact="0.2682"/>
              <dgm:constr type="h" for="ch" forName="Image3" refType="h" fact="0.1989"/>
              <dgm:constr type="r" for="ch" forName="Accent3" refType="w" fact="0.2545"/>
              <dgm:constr type="t" for="ch" forName="Accent3" refType="h" fact="0.4701"/>
              <dgm:constr type="w" for="ch" forName="Accent3" refType="w" fact="0.2409"/>
              <dgm:constr type="h" for="ch" forName="Accent3" refType="h" fact="0.1662"/>
              <dgm:constr type="r" for="ch" forName="Image2" refType="w" fact="0.5056"/>
              <dgm:constr type="t" for="ch" forName="Image2" refType="h" fact="0"/>
              <dgm:constr type="w" for="ch" forName="Image2" refType="w" fact="0.2205"/>
              <dgm:constr type="h" for="ch" forName="Image2" refType="h" fact="0.2699"/>
              <dgm:constr type="r" for="ch" forName="Accent2" refType="w" fact="0.492"/>
              <dgm:constr type="t" for="ch" forName="Accent2" refType="h" fact="0.0164"/>
              <dgm:constr type="w" for="ch" forName="Accent2" refType="w" fact="0.1932"/>
              <dgm:constr type="h" for="ch" forName="Accent2" refType="h" fact="0.2371"/>
              <dgm:constr type="r" for="ch" forName="Text1" refType="w" fact="0.8226"/>
              <dgm:constr type="t" for="ch" forName="Text1" refType="h" fact="0.5695"/>
              <dgm:constr type="w" for="ch" forName="Text1" refType="w" fact="0.5091"/>
              <dgm:constr type="h" for="ch" forName="Text1" refType="h" fact="0.1063"/>
              <dgm:constr type="r" for="ch" forName="Image6" refType="w" fact="0.849"/>
              <dgm:constr type="t" for="ch" forName="Image6" refType="h" fact="0.7301"/>
              <dgm:constr type="w" for="ch" forName="Image6" refType="w" fact="0.2361"/>
              <dgm:constr type="h" for="ch" forName="Image6" refType="h" fact="0.1604"/>
              <dgm:constr type="r" for="ch" forName="Accent6" refType="w" fact="0.8352"/>
              <dgm:constr type="t" for="ch" forName="Accent6" refType="h" fact="0.7467"/>
              <dgm:constr type="w" for="ch" forName="Accent6" refType="w" fact="0.2091"/>
              <dgm:constr type="h" for="ch" forName="Accent6" refType="h" fact="0.1281"/>
              <dgm:constr type="r" for="ch" forName="Text2" refType="w" fact="0.4922"/>
              <dgm:constr type="t" for="ch" forName="Text2" refType="h" fact="0.1826"/>
              <dgm:constr type="w" for="ch" forName="Text2" refType="w" fact="0.1932"/>
              <dgm:constr type="h" for="ch" forName="Text2" refType="h" fact="0.0709"/>
              <dgm:constr type="r" for="ch" forName="Text3" refType="w" fact="0.2545"/>
              <dgm:constr type="t" for="ch" forName="Text3" refType="h" fact="0.5655"/>
              <dgm:constr type="w" for="ch" forName="Text3" refType="w" fact="0.2409"/>
              <dgm:constr type="h" for="ch" forName="Text3" refType="h" fact="0.0709"/>
              <dgm:constr type="r" for="ch" forName="Text5" refType="w" fact="0.358"/>
              <dgm:constr type="t" for="ch" forName="Text5" refType="h" fact="0.9129"/>
              <dgm:constr type="w" for="ch" forName="Text5" refType="w" fact="0.2045"/>
              <dgm:constr type="h" for="ch" forName="Text5" refType="h" fact="0.0709"/>
              <dgm:constr type="r" for="ch" forName="Text6" refType="w" fact="0.8352"/>
              <dgm:constr type="t" for="ch" forName="Text6" refType="h" fact="0.8039"/>
              <dgm:constr type="w" for="ch" forName="Text6" refType="w" fact="0.2091"/>
              <dgm:constr type="h" for="ch" forName="Text6" refType="h" fact="0.0709"/>
              <dgm:constr type="r" for="ch" forName="Text4" refType="w" fact="0.9864"/>
              <dgm:constr type="t" for="ch" forName="Text4" refType="h" fact="0.6132"/>
              <dgm:constr type="w" for="ch" forName="Text4" refType="w" fact="0.1045"/>
              <dgm:constr type="h" for="ch" forName="Text4" refType="h" fact="0.0709"/>
            </dgm:constrLst>
          </dgm:else>
        </dgm:choose>
      </dgm:else>
    </dgm:choose>
    <dgm:forEach name="wrapper" axis="self" ptType="parTrans">
      <dgm:forEach name="ImageRepeat" axis="self">
        <dgm:layoutNode name="Image" styleLbl="alignImgPlace1">
          <dgm:alg type="sp"/>
          <dgm:shape xmlns:r="http://schemas.openxmlformats.org/officeDocument/2006/relationships" type="rect" r:blip="" blipPhldr="1">
            <dgm:adjLst/>
          </dgm:shape>
          <dgm:presOf/>
        </dgm:layoutNode>
      </dgm:forEach>
      <dgm:forEach name="accentRepeat" axis="self">
        <dgm:layoutNode name="Accent" styleLbl="parChTrans1D1">
          <dgm:alg type="sp"/>
          <dgm:shape xmlns:r="http://schemas.openxmlformats.org/officeDocument/2006/relationships" type="rect" r:blip="">
            <dgm:adjLst/>
          </dgm:shape>
          <dgm:presOf/>
        </dgm:layoutNode>
      </dgm:forEach>
    </dgm:forEach>
    <dgm:forEach name="Name18" axis="ch" ptType="node" cnt="1">
      <dgm:layoutNode name="Image1">
        <dgm:alg type="sp"/>
        <dgm:shape xmlns:r="http://schemas.openxmlformats.org/officeDocument/2006/relationships" r:blip="">
          <dgm:adjLst/>
        </dgm:shape>
        <dgm:presOf/>
        <dgm:forEach name="Name19" ref="ImageRepeat"/>
      </dgm:layoutNode>
      <dgm:layoutNode name="Accent1">
        <dgm:alg type="sp"/>
        <dgm:shape xmlns:r="http://schemas.openxmlformats.org/officeDocument/2006/relationships" r:blip="">
          <dgm:adjLst/>
        </dgm:shape>
        <dgm:presOf/>
        <dgm:constrLst/>
        <dgm:forEach name="Name20" ref="accentRepeat"/>
      </dgm:layoutNode>
      <dgm:layoutNode name="Text1" styleLbl="alignImgPlace1">
        <dgm:varLst>
          <dgm:chMax val="0"/>
          <dgm:chPref val="0"/>
          <dgm:bulletEnabled val="1"/>
        </dgm:varLst>
        <dgm:alg type="tx">
          <dgm:param type="parTxLTRAlign" val="r"/>
          <dgm:param type="shpTxLTRAlignCh" val="r"/>
          <dgm:param type="txAnchorVert" val="b"/>
          <dgm:param type="txAnchorVertCh" val="b"/>
          <dgm:param type="lnSpPar" val="100"/>
        </dgm:alg>
        <dgm:shape xmlns:r="http://schemas.openxmlformats.org/officeDocument/2006/relationships" type="rect" r:blip="" hideGeom="1">
          <dgm:adjLst/>
        </dgm:shape>
        <dgm:presOf axis="desOrSelf" ptType="node"/>
        <dgm:constrLst>
          <dgm:constr type="lMarg" refType="primFontSz" fact="0.15"/>
          <dgm:constr type="rMarg" refType="primFontSz" fact="0.15"/>
          <dgm:constr type="tMarg" refType="primFontSz" fact="0.05"/>
          <dgm:constr type="bMarg" refType="primFontSz" fact="0"/>
        </dgm:constrLst>
        <dgm:ruleLst>
          <dgm:rule type="primFontSz" val="5" fact="NaN" max="NaN"/>
        </dgm:ruleLst>
      </dgm:layoutNode>
    </dgm:forEach>
    <dgm:forEach name="Name21" axis="ch" ptType="node" st="2" cnt="1">
      <dgm:layoutNode name="Image2">
        <dgm:alg type="sp"/>
        <dgm:shape xmlns:r="http://schemas.openxmlformats.org/officeDocument/2006/relationships" r:blip="">
          <dgm:adjLst/>
        </dgm:shape>
        <dgm:presOf/>
        <dgm:forEach name="Name22" ref="ImageRepeat"/>
      </dgm:layoutNode>
      <dgm:layoutNode name="Accent2">
        <dgm:alg type="sp"/>
        <dgm:shape xmlns:r="http://schemas.openxmlformats.org/officeDocument/2006/relationships" r:blip="">
          <dgm:adjLst/>
        </dgm:shape>
        <dgm:presOf/>
        <dgm:constrLst/>
        <dgm:forEach name="Name23" ref="accentRepeat"/>
      </dgm:layoutNode>
      <dgm:layoutNode name="Text2" styleLbl="alignImgPlace1">
        <dgm:varLst>
          <dgm:chMax val="0"/>
          <dgm:chPref val="0"/>
          <dgm:bulletEnabled val="1"/>
        </dgm:varLst>
        <dgm:alg type="tx">
          <dgm:param type="parTxLTRAlign" val="r"/>
          <dgm:param type="shpTxLTRAlignCh" val="r"/>
          <dgm:param type="txAnchorVert" val="b"/>
          <dgm:param type="txAnchorVertCh" val="b"/>
        </dgm:alg>
        <dgm:shape xmlns:r="http://schemas.openxmlformats.org/officeDocument/2006/relationships" type="rect" r:blip="" hideGeom="1">
          <dgm:adjLst/>
        </dgm:shape>
        <dgm:presOf axis="desOrSelf" ptType="node"/>
        <dgm:constrLst>
          <dgm:constr type="lMarg" refType="primFontSz" fact="0.15"/>
          <dgm:constr type="rMarg" refType="primFontSz" fact="0.15"/>
          <dgm:constr type="tMarg" refType="primFontSz" fact="0.05"/>
          <dgm:constr type="bMarg" refType="primFontSz" fact="0"/>
        </dgm:constrLst>
        <dgm:ruleLst>
          <dgm:rule type="primFontSz" val="5" fact="NaN" max="NaN"/>
        </dgm:ruleLst>
      </dgm:layoutNode>
    </dgm:forEach>
    <dgm:forEach name="Name24" axis="ch" ptType="node" st="3" cnt="1">
      <dgm:layoutNode name="Image3">
        <dgm:alg type="sp"/>
        <dgm:shape xmlns:r="http://schemas.openxmlformats.org/officeDocument/2006/relationships" r:blip="">
          <dgm:adjLst/>
        </dgm:shape>
        <dgm:presOf/>
        <dgm:forEach name="Name25" ref="ImageRepeat"/>
      </dgm:layoutNode>
      <dgm:layoutNode name="Accent3">
        <dgm:alg type="sp"/>
        <dgm:shape xmlns:r="http://schemas.openxmlformats.org/officeDocument/2006/relationships" r:blip="">
          <dgm:adjLst/>
        </dgm:shape>
        <dgm:presOf/>
        <dgm:constrLst/>
        <dgm:forEach name="Name26" ref="accentRepeat"/>
      </dgm:layoutNode>
      <dgm:layoutNode name="Text3" styleLbl="alignImgPlace1">
        <dgm:varLst>
          <dgm:chMax val="0"/>
          <dgm:chPref val="0"/>
          <dgm:bulletEnabled val="1"/>
        </dgm:varLst>
        <dgm:alg type="tx">
          <dgm:param type="parTxLTRAlign" val="r"/>
          <dgm:param type="shpTxLTRAlignCh" val="r"/>
          <dgm:param type="txAnchorVert" val="b"/>
          <dgm:param type="txAnchorVertCh" val="b"/>
        </dgm:alg>
        <dgm:shape xmlns:r="http://schemas.openxmlformats.org/officeDocument/2006/relationships" type="rect" r:blip="" hideGeom="1">
          <dgm:adjLst/>
        </dgm:shape>
        <dgm:presOf axis="desOrSelf" ptType="node"/>
        <dgm:constrLst>
          <dgm:constr type="lMarg" refType="primFontSz" fact="0.15"/>
          <dgm:constr type="rMarg" refType="primFontSz" fact="0.15"/>
          <dgm:constr type="tMarg" refType="primFontSz" fact="0.05"/>
          <dgm:constr type="bMarg" refType="primFontSz" fact="0"/>
        </dgm:constrLst>
        <dgm:ruleLst>
          <dgm:rule type="primFontSz" val="5" fact="NaN" max="NaN"/>
        </dgm:ruleLst>
      </dgm:layoutNode>
    </dgm:forEach>
    <dgm:forEach name="Name27" axis="ch" ptType="node" st="4" cnt="1">
      <dgm:layoutNode name="Image4">
        <dgm:alg type="sp"/>
        <dgm:shape xmlns:r="http://schemas.openxmlformats.org/officeDocument/2006/relationships" r:blip="">
          <dgm:adjLst/>
        </dgm:shape>
        <dgm:presOf/>
        <dgm:forEach name="Name28" ref="ImageRepeat"/>
      </dgm:layoutNode>
      <dgm:layoutNode name="Accent4">
        <dgm:alg type="sp"/>
        <dgm:shape xmlns:r="http://schemas.openxmlformats.org/officeDocument/2006/relationships" r:blip="">
          <dgm:adjLst/>
        </dgm:shape>
        <dgm:presOf/>
        <dgm:constrLst/>
        <dgm:forEach name="Name29" ref="accentRepeat"/>
      </dgm:layoutNode>
      <dgm:layoutNode name="Text4" styleLbl="alignImgPlace1">
        <dgm:varLst>
          <dgm:chMax val="0"/>
          <dgm:chPref val="0"/>
          <dgm:bulletEnabled val="1"/>
        </dgm:varLst>
        <dgm:alg type="tx">
          <dgm:param type="parTxLTRAlign" val="r"/>
          <dgm:param type="shpTxLTRAlignCh" val="r"/>
          <dgm:param type="txAnchorVert" val="b"/>
          <dgm:param type="txAnchorVertCh" val="b"/>
        </dgm:alg>
        <dgm:shape xmlns:r="http://schemas.openxmlformats.org/officeDocument/2006/relationships" type="rect" r:blip="" hideGeom="1">
          <dgm:adjLst/>
        </dgm:shape>
        <dgm:presOf axis="desOrSelf" ptType="node"/>
        <dgm:constrLst>
          <dgm:constr type="lMarg" refType="primFontSz" fact="0.15"/>
          <dgm:constr type="rMarg" refType="primFontSz" fact="0.15"/>
          <dgm:constr type="tMarg" refType="primFontSz" fact="0.05"/>
          <dgm:constr type="bMarg" refType="primFontSz" fact="0"/>
        </dgm:constrLst>
        <dgm:ruleLst>
          <dgm:rule type="primFontSz" val="5" fact="NaN" max="NaN"/>
        </dgm:ruleLst>
      </dgm:layoutNode>
    </dgm:forEach>
    <dgm:forEach name="Name30" axis="ch" ptType="node" st="5" cnt="1">
      <dgm:layoutNode name="Image5">
        <dgm:alg type="sp"/>
        <dgm:shape xmlns:r="http://schemas.openxmlformats.org/officeDocument/2006/relationships" r:blip="">
          <dgm:adjLst/>
        </dgm:shape>
        <dgm:presOf/>
        <dgm:forEach name="Name31" ref="ImageRepeat"/>
      </dgm:layoutNode>
      <dgm:layoutNode name="Accent5">
        <dgm:alg type="sp"/>
        <dgm:shape xmlns:r="http://schemas.openxmlformats.org/officeDocument/2006/relationships" r:blip="">
          <dgm:adjLst/>
        </dgm:shape>
        <dgm:presOf/>
        <dgm:constrLst/>
        <dgm:forEach name="Name32" ref="accentRepeat"/>
      </dgm:layoutNode>
      <dgm:layoutNode name="Text5" styleLbl="alignImgPlace1">
        <dgm:varLst>
          <dgm:chMax val="0"/>
          <dgm:chPref val="0"/>
          <dgm:bulletEnabled val="1"/>
        </dgm:varLst>
        <dgm:alg type="tx">
          <dgm:param type="parTxLTRAlign" val="r"/>
          <dgm:param type="shpTxLTRAlignCh" val="r"/>
          <dgm:param type="txAnchorVert" val="b"/>
          <dgm:param type="txAnchorVertCh" val="b"/>
        </dgm:alg>
        <dgm:shape xmlns:r="http://schemas.openxmlformats.org/officeDocument/2006/relationships" type="rect" r:blip="" hideGeom="1">
          <dgm:adjLst/>
        </dgm:shape>
        <dgm:presOf axis="desOrSelf" ptType="node"/>
        <dgm:constrLst>
          <dgm:constr type="lMarg" refType="primFontSz" fact="0.15"/>
          <dgm:constr type="rMarg" refType="primFontSz" fact="0.15"/>
          <dgm:constr type="tMarg" refType="primFontSz" fact="0.05"/>
          <dgm:constr type="bMarg" refType="primFontSz" fact="0"/>
        </dgm:constrLst>
        <dgm:ruleLst>
          <dgm:rule type="primFontSz" val="5" fact="NaN" max="NaN"/>
        </dgm:ruleLst>
      </dgm:layoutNode>
    </dgm:forEach>
    <dgm:forEach name="Name33" axis="ch" ptType="node" st="6" cnt="1">
      <dgm:layoutNode name="Image6">
        <dgm:alg type="sp"/>
        <dgm:shape xmlns:r="http://schemas.openxmlformats.org/officeDocument/2006/relationships" r:blip="">
          <dgm:adjLst/>
        </dgm:shape>
        <dgm:presOf/>
        <dgm:forEach name="Name34" ref="ImageRepeat"/>
      </dgm:layoutNode>
      <dgm:layoutNode name="Accent6">
        <dgm:alg type="sp"/>
        <dgm:shape xmlns:r="http://schemas.openxmlformats.org/officeDocument/2006/relationships" r:blip="">
          <dgm:adjLst/>
        </dgm:shape>
        <dgm:presOf/>
        <dgm:constrLst/>
        <dgm:forEach name="Name35" ref="accentRepeat"/>
      </dgm:layoutNode>
      <dgm:layoutNode name="Text6" styleLbl="alignImgPlace1">
        <dgm:varLst>
          <dgm:chMax val="0"/>
          <dgm:chPref val="0"/>
          <dgm:bulletEnabled val="1"/>
        </dgm:varLst>
        <dgm:alg type="tx">
          <dgm:param type="parTxLTRAlign" val="r"/>
          <dgm:param type="shpTxLTRAlignCh" val="r"/>
          <dgm:param type="txAnchorVert" val="b"/>
          <dgm:param type="txAnchorVertCh" val="b"/>
        </dgm:alg>
        <dgm:shape xmlns:r="http://schemas.openxmlformats.org/officeDocument/2006/relationships" type="rect" r:blip="" hideGeom="1">
          <dgm:adjLst/>
        </dgm:shape>
        <dgm:presOf axis="desOrSelf" ptType="node"/>
        <dgm:constrLst>
          <dgm:constr type="lMarg" refType="primFontSz" fact="0.15"/>
          <dgm:constr type="rMarg" refType="primFontSz" fact="0.15"/>
          <dgm:constr type="tMarg" refType="primFontSz" fact="0.05"/>
          <dgm:constr type="bMarg" refType="primFontSz" fact="0"/>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BBF50A-3676-4929-813F-DCA7D26449A3}" type="datetimeFigureOut">
              <a:rPr lang="en-US" smtClean="0"/>
              <a:t>9/4/2024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838913-80FA-4B91-9068-6F22FC4289D5}" type="slidenum">
              <a:rPr lang="en-US" smtClean="0"/>
              <a:t>‹#›</a:t>
            </a:fld>
            <a:endParaRPr lang="en-US"/>
          </a:p>
        </p:txBody>
      </p:sp>
    </p:spTree>
    <p:extLst>
      <p:ext uri="{BB962C8B-B14F-4D97-AF65-F5344CB8AC3E}">
        <p14:creationId xmlns:p14="http://schemas.microsoft.com/office/powerpoint/2010/main" val="1983750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Pharmaceuticals enter the environment through various pathways. One common route is through the disposal of unused or expired medications down the drain or toilet, which eventually end up in wastewater treatment plants. These facilities may not completely remove pharmaceutical compounds, leading to their release into water bodies. Another pathway is through excretion. When humans or animals consume pharmaceuticals, their bodies metabolize some of the compounds, but a portion is excreted unchanged in urine or feces. These residues can enter the environment through sewage systems or runoff from fields where animal waste is spread as fertilizer. Additionally, pharmaceutical manufacturing facilities may release compounds into the environment through wastewater discharge or improper disposal of production waste. Overall, the complex network of pharmaceutical usage, disposal, and manufacturing contributes to the widespread presence of these compounds in the environment.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err="1" smtClean="0"/>
              <a:t>Farmaceutski</a:t>
            </a:r>
            <a:r>
              <a:rPr lang="en-US" dirty="0" smtClean="0"/>
              <a:t> </a:t>
            </a:r>
            <a:r>
              <a:rPr lang="en-US" dirty="0" err="1" smtClean="0"/>
              <a:t>proizvodi</a:t>
            </a:r>
            <a:r>
              <a:rPr lang="en-US" dirty="0" smtClean="0"/>
              <a:t> </a:t>
            </a:r>
            <a:r>
              <a:rPr lang="en-US" dirty="0" err="1" smtClean="0"/>
              <a:t>ulaze</a:t>
            </a:r>
            <a:r>
              <a:rPr lang="en-US" dirty="0" smtClean="0"/>
              <a:t> u </a:t>
            </a:r>
            <a:r>
              <a:rPr lang="en-US" dirty="0" err="1" smtClean="0"/>
              <a:t>životnu</a:t>
            </a:r>
            <a:r>
              <a:rPr lang="en-US" dirty="0" smtClean="0"/>
              <a:t> </a:t>
            </a:r>
            <a:r>
              <a:rPr lang="en-US" dirty="0" err="1" smtClean="0"/>
              <a:t>sredinu</a:t>
            </a:r>
            <a:r>
              <a:rPr lang="en-US" dirty="0" smtClean="0"/>
              <a:t> </a:t>
            </a:r>
            <a:r>
              <a:rPr lang="en-US" dirty="0" err="1" smtClean="0"/>
              <a:t>različitim</a:t>
            </a:r>
            <a:r>
              <a:rPr lang="en-US" dirty="0" smtClean="0"/>
              <a:t> </a:t>
            </a:r>
            <a:r>
              <a:rPr lang="en-US" dirty="0" err="1" smtClean="0"/>
              <a:t>putevima</a:t>
            </a:r>
            <a:r>
              <a:rPr lang="en-US" dirty="0" smtClean="0"/>
              <a:t>. </a:t>
            </a:r>
            <a:r>
              <a:rPr lang="en-US" dirty="0" err="1" smtClean="0"/>
              <a:t>Jedan</a:t>
            </a:r>
            <a:r>
              <a:rPr lang="en-US" dirty="0" smtClean="0"/>
              <a:t> </a:t>
            </a:r>
            <a:r>
              <a:rPr lang="en-US" dirty="0" err="1" smtClean="0"/>
              <a:t>uobičajeni</a:t>
            </a:r>
            <a:r>
              <a:rPr lang="en-US" dirty="0" smtClean="0"/>
              <a:t> put je </a:t>
            </a:r>
            <a:r>
              <a:rPr lang="en-US" dirty="0" err="1" smtClean="0"/>
              <a:t>odlaganje</a:t>
            </a:r>
            <a:r>
              <a:rPr lang="en-US" dirty="0" smtClean="0"/>
              <a:t> </a:t>
            </a:r>
            <a:r>
              <a:rPr lang="en-US" dirty="0" err="1" smtClean="0"/>
              <a:t>neiskorišćenih</a:t>
            </a:r>
            <a:r>
              <a:rPr lang="en-US" dirty="0" smtClean="0"/>
              <a:t> </a:t>
            </a:r>
            <a:r>
              <a:rPr lang="en-US" dirty="0" err="1" smtClean="0"/>
              <a:t>lekova</a:t>
            </a:r>
            <a:r>
              <a:rPr lang="en-US" dirty="0" smtClean="0"/>
              <a:t> </a:t>
            </a:r>
            <a:r>
              <a:rPr lang="en-US" dirty="0" err="1" smtClean="0"/>
              <a:t>ili</a:t>
            </a:r>
            <a:r>
              <a:rPr lang="en-US" dirty="0" smtClean="0"/>
              <a:t> </a:t>
            </a:r>
            <a:r>
              <a:rPr lang="en-US" dirty="0" err="1" smtClean="0"/>
              <a:t>lekova</a:t>
            </a:r>
            <a:r>
              <a:rPr lang="en-US" dirty="0" smtClean="0"/>
              <a:t> </a:t>
            </a:r>
            <a:r>
              <a:rPr lang="en-US" dirty="0" err="1" smtClean="0"/>
              <a:t>kojima</a:t>
            </a:r>
            <a:r>
              <a:rPr lang="en-US" dirty="0" smtClean="0"/>
              <a:t> je </a:t>
            </a:r>
            <a:r>
              <a:rPr lang="en-US" dirty="0" err="1" smtClean="0"/>
              <a:t>istekao</a:t>
            </a:r>
            <a:r>
              <a:rPr lang="en-US" dirty="0" smtClean="0"/>
              <a:t> </a:t>
            </a:r>
            <a:r>
              <a:rPr lang="en-US" dirty="0" err="1" smtClean="0"/>
              <a:t>rok</a:t>
            </a:r>
            <a:r>
              <a:rPr lang="en-US" dirty="0" smtClean="0"/>
              <a:t> u </a:t>
            </a:r>
            <a:r>
              <a:rPr lang="en-US" dirty="0" err="1" smtClean="0"/>
              <a:t>odvodu</a:t>
            </a:r>
            <a:r>
              <a:rPr lang="en-US" dirty="0" smtClean="0"/>
              <a:t> </a:t>
            </a:r>
            <a:r>
              <a:rPr lang="en-US" dirty="0" err="1" smtClean="0"/>
              <a:t>ili</a:t>
            </a:r>
            <a:r>
              <a:rPr lang="en-US" dirty="0" smtClean="0"/>
              <a:t> </a:t>
            </a:r>
            <a:r>
              <a:rPr lang="en-US" dirty="0" err="1" smtClean="0"/>
              <a:t>toaletu</a:t>
            </a:r>
            <a:r>
              <a:rPr lang="en-US" dirty="0" smtClean="0"/>
              <a:t>, </a:t>
            </a:r>
            <a:r>
              <a:rPr lang="en-US" dirty="0" err="1" smtClean="0"/>
              <a:t>koji</a:t>
            </a:r>
            <a:r>
              <a:rPr lang="en-US" dirty="0" smtClean="0"/>
              <a:t> </a:t>
            </a:r>
            <a:r>
              <a:rPr lang="en-US" dirty="0" err="1" smtClean="0"/>
              <a:t>na</a:t>
            </a:r>
            <a:r>
              <a:rPr lang="en-US" dirty="0" smtClean="0"/>
              <a:t> </a:t>
            </a:r>
            <a:r>
              <a:rPr lang="en-US" dirty="0" err="1" smtClean="0"/>
              <a:t>kraju</a:t>
            </a:r>
            <a:r>
              <a:rPr lang="en-US" dirty="0" smtClean="0"/>
              <a:t> </a:t>
            </a:r>
            <a:r>
              <a:rPr lang="en-US" dirty="0" err="1" smtClean="0"/>
              <a:t>završe</a:t>
            </a:r>
            <a:r>
              <a:rPr lang="en-US" dirty="0" smtClean="0"/>
              <a:t> u </a:t>
            </a:r>
            <a:r>
              <a:rPr lang="en-US" dirty="0" err="1" smtClean="0"/>
              <a:t>postrojenjima</a:t>
            </a:r>
            <a:r>
              <a:rPr lang="en-US" dirty="0" smtClean="0"/>
              <a:t> </a:t>
            </a:r>
            <a:r>
              <a:rPr lang="en-US" dirty="0" err="1" smtClean="0"/>
              <a:t>za</a:t>
            </a:r>
            <a:r>
              <a:rPr lang="en-US" dirty="0" smtClean="0"/>
              <a:t> </a:t>
            </a:r>
            <a:r>
              <a:rPr lang="en-US" dirty="0" err="1" smtClean="0"/>
              <a:t>prečišćavanje</a:t>
            </a:r>
            <a:r>
              <a:rPr lang="en-US" dirty="0" smtClean="0"/>
              <a:t> </a:t>
            </a:r>
            <a:r>
              <a:rPr lang="en-US" dirty="0" err="1" smtClean="0"/>
              <a:t>otpadnih</a:t>
            </a:r>
            <a:r>
              <a:rPr lang="en-US" dirty="0" smtClean="0"/>
              <a:t> </a:t>
            </a:r>
            <a:r>
              <a:rPr lang="en-US" dirty="0" err="1" smtClean="0"/>
              <a:t>voda</a:t>
            </a:r>
            <a:r>
              <a:rPr lang="en-US" dirty="0" smtClean="0"/>
              <a:t>. </a:t>
            </a:r>
            <a:r>
              <a:rPr lang="en-US" dirty="0" err="1" smtClean="0"/>
              <a:t>Ovi</a:t>
            </a:r>
            <a:r>
              <a:rPr lang="en-US" dirty="0" smtClean="0"/>
              <a:t> </a:t>
            </a:r>
            <a:r>
              <a:rPr lang="en-US" dirty="0" err="1" smtClean="0"/>
              <a:t>objekti</a:t>
            </a:r>
            <a:r>
              <a:rPr lang="en-US" dirty="0" smtClean="0"/>
              <a:t> </a:t>
            </a:r>
            <a:r>
              <a:rPr lang="en-US" dirty="0" err="1" smtClean="0"/>
              <a:t>možda</a:t>
            </a:r>
            <a:r>
              <a:rPr lang="en-US" dirty="0" smtClean="0"/>
              <a:t> </a:t>
            </a:r>
            <a:r>
              <a:rPr lang="en-US" dirty="0" err="1" smtClean="0"/>
              <a:t>neće</a:t>
            </a:r>
            <a:r>
              <a:rPr lang="en-US" dirty="0" smtClean="0"/>
              <a:t> u </a:t>
            </a:r>
            <a:r>
              <a:rPr lang="en-US" dirty="0" err="1" smtClean="0"/>
              <a:t>potpunosti</a:t>
            </a:r>
            <a:r>
              <a:rPr lang="en-US" dirty="0" smtClean="0"/>
              <a:t> </a:t>
            </a:r>
            <a:r>
              <a:rPr lang="en-US" dirty="0" err="1" smtClean="0"/>
              <a:t>ukloniti</a:t>
            </a:r>
            <a:r>
              <a:rPr lang="en-US" dirty="0" smtClean="0"/>
              <a:t> </a:t>
            </a:r>
            <a:r>
              <a:rPr lang="en-US" dirty="0" err="1" smtClean="0"/>
              <a:t>farmaceutska</a:t>
            </a:r>
            <a:r>
              <a:rPr lang="en-US" dirty="0" smtClean="0"/>
              <a:t> </a:t>
            </a:r>
            <a:r>
              <a:rPr lang="en-US" dirty="0" err="1" smtClean="0"/>
              <a:t>jedinjenja</a:t>
            </a:r>
            <a:r>
              <a:rPr lang="en-US" dirty="0" smtClean="0"/>
              <a:t>, </a:t>
            </a:r>
            <a:r>
              <a:rPr lang="en-US" dirty="0" err="1" smtClean="0"/>
              <a:t>što</a:t>
            </a:r>
            <a:r>
              <a:rPr lang="en-US" dirty="0" smtClean="0"/>
              <a:t> </a:t>
            </a:r>
            <a:r>
              <a:rPr lang="en-US" dirty="0" err="1" smtClean="0"/>
              <a:t>dovodi</a:t>
            </a:r>
            <a:r>
              <a:rPr lang="en-US" dirty="0" smtClean="0"/>
              <a:t> do </a:t>
            </a:r>
            <a:r>
              <a:rPr lang="en-US" dirty="0" err="1" smtClean="0"/>
              <a:t>njihovog</a:t>
            </a:r>
            <a:r>
              <a:rPr lang="en-US" dirty="0" smtClean="0"/>
              <a:t> </a:t>
            </a:r>
            <a:r>
              <a:rPr lang="en-US" dirty="0" err="1" smtClean="0"/>
              <a:t>oslobađanja</a:t>
            </a:r>
            <a:r>
              <a:rPr lang="en-US" dirty="0" smtClean="0"/>
              <a:t> u </a:t>
            </a:r>
            <a:r>
              <a:rPr lang="en-US" dirty="0" err="1" smtClean="0"/>
              <a:t>vodena</a:t>
            </a:r>
            <a:r>
              <a:rPr lang="en-US" dirty="0" smtClean="0"/>
              <a:t> </a:t>
            </a:r>
            <a:r>
              <a:rPr lang="en-US" dirty="0" err="1" smtClean="0"/>
              <a:t>tela</a:t>
            </a:r>
            <a:r>
              <a:rPr lang="en-US" dirty="0" smtClean="0"/>
              <a:t>. </a:t>
            </a:r>
            <a:r>
              <a:rPr lang="en-US" dirty="0" err="1" smtClean="0"/>
              <a:t>Drugi</a:t>
            </a:r>
            <a:r>
              <a:rPr lang="en-US" dirty="0" smtClean="0"/>
              <a:t> put je </a:t>
            </a:r>
            <a:r>
              <a:rPr lang="en-US" dirty="0" err="1" smtClean="0"/>
              <a:t>kroz</a:t>
            </a:r>
            <a:r>
              <a:rPr lang="en-US" dirty="0" smtClean="0"/>
              <a:t> </a:t>
            </a:r>
            <a:r>
              <a:rPr lang="en-US" dirty="0" err="1" smtClean="0"/>
              <a:t>izlučivanje</a:t>
            </a:r>
            <a:r>
              <a:rPr lang="en-US" dirty="0" smtClean="0"/>
              <a:t>. </a:t>
            </a:r>
            <a:r>
              <a:rPr lang="en-US" dirty="0" err="1" smtClean="0"/>
              <a:t>Kada</a:t>
            </a:r>
            <a:r>
              <a:rPr lang="en-US" dirty="0" smtClean="0"/>
              <a:t> </a:t>
            </a:r>
            <a:r>
              <a:rPr lang="en-US" dirty="0" err="1" smtClean="0"/>
              <a:t>ljudi</a:t>
            </a:r>
            <a:r>
              <a:rPr lang="en-US" dirty="0" smtClean="0"/>
              <a:t> </a:t>
            </a:r>
            <a:r>
              <a:rPr lang="en-US" dirty="0" err="1" smtClean="0"/>
              <a:t>ili</a:t>
            </a:r>
            <a:r>
              <a:rPr lang="en-US" dirty="0" smtClean="0"/>
              <a:t> </a:t>
            </a:r>
            <a:r>
              <a:rPr lang="en-US" dirty="0" err="1" smtClean="0"/>
              <a:t>životinje</a:t>
            </a:r>
            <a:r>
              <a:rPr lang="en-US" dirty="0" smtClean="0"/>
              <a:t> </a:t>
            </a:r>
            <a:r>
              <a:rPr lang="en-US" dirty="0" err="1" smtClean="0"/>
              <a:t>konzumiraju</a:t>
            </a:r>
            <a:r>
              <a:rPr lang="en-US" dirty="0" smtClean="0"/>
              <a:t> </a:t>
            </a:r>
            <a:r>
              <a:rPr lang="en-US" dirty="0" err="1" smtClean="0"/>
              <a:t>farmaceutske</a:t>
            </a:r>
            <a:r>
              <a:rPr lang="en-US" dirty="0" smtClean="0"/>
              <a:t> </a:t>
            </a:r>
            <a:r>
              <a:rPr lang="en-US" dirty="0" err="1" smtClean="0"/>
              <a:t>proizvode</a:t>
            </a:r>
            <a:r>
              <a:rPr lang="en-US" dirty="0" smtClean="0"/>
              <a:t>, </a:t>
            </a:r>
            <a:r>
              <a:rPr lang="en-US" dirty="0" err="1" smtClean="0"/>
              <a:t>njihova</a:t>
            </a:r>
            <a:r>
              <a:rPr lang="en-US" dirty="0" smtClean="0"/>
              <a:t> </a:t>
            </a:r>
            <a:r>
              <a:rPr lang="en-US" dirty="0" err="1" smtClean="0"/>
              <a:t>tela</a:t>
            </a:r>
            <a:r>
              <a:rPr lang="en-US" dirty="0" smtClean="0"/>
              <a:t> </a:t>
            </a:r>
            <a:r>
              <a:rPr lang="en-US" dirty="0" err="1" smtClean="0"/>
              <a:t>metabolišu</a:t>
            </a:r>
            <a:r>
              <a:rPr lang="en-US" dirty="0" smtClean="0"/>
              <a:t> </a:t>
            </a:r>
            <a:r>
              <a:rPr lang="en-US" dirty="0" err="1" smtClean="0"/>
              <a:t>neka</a:t>
            </a:r>
            <a:r>
              <a:rPr lang="en-US" dirty="0" smtClean="0"/>
              <a:t> od </a:t>
            </a:r>
            <a:r>
              <a:rPr lang="en-US" dirty="0" err="1" smtClean="0"/>
              <a:t>jedinjenja</a:t>
            </a:r>
            <a:r>
              <a:rPr lang="en-US" dirty="0" smtClean="0"/>
              <a:t>, </a:t>
            </a:r>
            <a:r>
              <a:rPr lang="en-US" dirty="0" err="1" smtClean="0"/>
              <a:t>ali</a:t>
            </a:r>
            <a:r>
              <a:rPr lang="en-US" dirty="0" smtClean="0"/>
              <a:t> se </a:t>
            </a:r>
            <a:r>
              <a:rPr lang="en-US" dirty="0" err="1" smtClean="0"/>
              <a:t>deo</a:t>
            </a:r>
            <a:r>
              <a:rPr lang="en-US" dirty="0" smtClean="0"/>
              <a:t> </a:t>
            </a:r>
            <a:r>
              <a:rPr lang="en-US" dirty="0" err="1" smtClean="0"/>
              <a:t>izlučuje</a:t>
            </a:r>
            <a:r>
              <a:rPr lang="en-US" dirty="0" smtClean="0"/>
              <a:t> </a:t>
            </a:r>
            <a:r>
              <a:rPr lang="en-US" dirty="0" err="1" smtClean="0"/>
              <a:t>nepromenjen</a:t>
            </a:r>
            <a:r>
              <a:rPr lang="en-US" dirty="0" smtClean="0"/>
              <a:t> </a:t>
            </a:r>
            <a:r>
              <a:rPr lang="en-US" dirty="0" err="1" smtClean="0"/>
              <a:t>urinom</a:t>
            </a:r>
            <a:r>
              <a:rPr lang="en-US" dirty="0" smtClean="0"/>
              <a:t> </a:t>
            </a:r>
            <a:r>
              <a:rPr lang="en-US" dirty="0" err="1" smtClean="0"/>
              <a:t>ili</a:t>
            </a:r>
            <a:r>
              <a:rPr lang="en-US" dirty="0" smtClean="0"/>
              <a:t> </a:t>
            </a:r>
            <a:r>
              <a:rPr lang="en-US" dirty="0" err="1" smtClean="0"/>
              <a:t>izmetom</a:t>
            </a:r>
            <a:r>
              <a:rPr lang="en-US" dirty="0" smtClean="0"/>
              <a:t>. </a:t>
            </a:r>
            <a:r>
              <a:rPr lang="en-US" dirty="0" err="1" smtClean="0"/>
              <a:t>Ovi</a:t>
            </a:r>
            <a:r>
              <a:rPr lang="en-US" dirty="0" smtClean="0"/>
              <a:t> </a:t>
            </a:r>
            <a:r>
              <a:rPr lang="en-US" dirty="0" err="1" smtClean="0"/>
              <a:t>ostaci</a:t>
            </a:r>
            <a:r>
              <a:rPr lang="en-US" dirty="0" smtClean="0"/>
              <a:t> </a:t>
            </a:r>
            <a:r>
              <a:rPr lang="en-US" dirty="0" err="1" smtClean="0"/>
              <a:t>mogu</a:t>
            </a:r>
            <a:r>
              <a:rPr lang="en-US" dirty="0" smtClean="0"/>
              <a:t> </a:t>
            </a:r>
            <a:r>
              <a:rPr lang="en-US" dirty="0" err="1" smtClean="0"/>
              <a:t>ući</a:t>
            </a:r>
            <a:r>
              <a:rPr lang="en-US" dirty="0" smtClean="0"/>
              <a:t> u </a:t>
            </a:r>
            <a:r>
              <a:rPr lang="en-US" dirty="0" err="1" smtClean="0"/>
              <a:t>životnu</a:t>
            </a:r>
            <a:r>
              <a:rPr lang="en-US" dirty="0" smtClean="0"/>
              <a:t> </a:t>
            </a:r>
            <a:r>
              <a:rPr lang="en-US" dirty="0" err="1" smtClean="0"/>
              <a:t>sredinu</a:t>
            </a:r>
            <a:r>
              <a:rPr lang="en-US" dirty="0" smtClean="0"/>
              <a:t> </a:t>
            </a:r>
            <a:r>
              <a:rPr lang="en-US" dirty="0" err="1" smtClean="0"/>
              <a:t>kroz</a:t>
            </a:r>
            <a:r>
              <a:rPr lang="en-US" dirty="0" smtClean="0"/>
              <a:t> </a:t>
            </a:r>
            <a:r>
              <a:rPr lang="en-US" dirty="0" err="1" smtClean="0"/>
              <a:t>kanalizacione</a:t>
            </a:r>
            <a:r>
              <a:rPr lang="en-US" dirty="0" smtClean="0"/>
              <a:t> </a:t>
            </a:r>
            <a:r>
              <a:rPr lang="en-US" dirty="0" err="1" smtClean="0"/>
              <a:t>sisteme</a:t>
            </a:r>
            <a:r>
              <a:rPr lang="en-US" dirty="0" smtClean="0"/>
              <a:t> </a:t>
            </a:r>
            <a:r>
              <a:rPr lang="en-US" dirty="0" err="1" smtClean="0"/>
              <a:t>ili</a:t>
            </a:r>
            <a:r>
              <a:rPr lang="en-US" dirty="0" smtClean="0"/>
              <a:t> </a:t>
            </a:r>
            <a:r>
              <a:rPr lang="en-US" dirty="0" err="1" smtClean="0"/>
              <a:t>oticati</a:t>
            </a:r>
            <a:r>
              <a:rPr lang="en-US" dirty="0" smtClean="0"/>
              <a:t> </a:t>
            </a:r>
            <a:r>
              <a:rPr lang="en-US" dirty="0" err="1" smtClean="0"/>
              <a:t>sa</a:t>
            </a:r>
            <a:r>
              <a:rPr lang="en-US" dirty="0" smtClean="0"/>
              <a:t> </a:t>
            </a:r>
            <a:r>
              <a:rPr lang="en-US" dirty="0" err="1" smtClean="0"/>
              <a:t>polja</a:t>
            </a:r>
            <a:r>
              <a:rPr lang="en-US" dirty="0" smtClean="0"/>
              <a:t> </a:t>
            </a:r>
            <a:r>
              <a:rPr lang="en-US" dirty="0" err="1" smtClean="0"/>
              <a:t>gde</a:t>
            </a:r>
            <a:r>
              <a:rPr lang="en-US" dirty="0" smtClean="0"/>
              <a:t> se </a:t>
            </a:r>
            <a:r>
              <a:rPr lang="en-US" dirty="0" err="1" smtClean="0"/>
              <a:t>životinjski</a:t>
            </a:r>
            <a:r>
              <a:rPr lang="en-US" dirty="0" smtClean="0"/>
              <a:t> </a:t>
            </a:r>
            <a:r>
              <a:rPr lang="en-US" dirty="0" err="1" smtClean="0"/>
              <a:t>otpad</a:t>
            </a:r>
            <a:r>
              <a:rPr lang="en-US" dirty="0" smtClean="0"/>
              <a:t> </a:t>
            </a:r>
            <a:r>
              <a:rPr lang="en-US" dirty="0" err="1" smtClean="0"/>
              <a:t>rasipa</a:t>
            </a:r>
            <a:r>
              <a:rPr lang="en-US" dirty="0" smtClean="0"/>
              <a:t> </a:t>
            </a:r>
            <a:r>
              <a:rPr lang="en-US" dirty="0" err="1" smtClean="0"/>
              <a:t>kao</a:t>
            </a:r>
            <a:r>
              <a:rPr lang="en-US" dirty="0" smtClean="0"/>
              <a:t> </a:t>
            </a:r>
            <a:r>
              <a:rPr lang="en-US" dirty="0" err="1" smtClean="0"/>
              <a:t>đubrivo</a:t>
            </a:r>
            <a:r>
              <a:rPr lang="en-US" dirty="0" smtClean="0"/>
              <a:t>. Pored toga, </a:t>
            </a:r>
            <a:r>
              <a:rPr lang="en-US" dirty="0" err="1" smtClean="0"/>
              <a:t>farmaceutski</a:t>
            </a:r>
            <a:r>
              <a:rPr lang="en-US" dirty="0" smtClean="0"/>
              <a:t> </a:t>
            </a:r>
            <a:r>
              <a:rPr lang="en-US" dirty="0" err="1" smtClean="0"/>
              <a:t>proizvodni</a:t>
            </a:r>
            <a:r>
              <a:rPr lang="en-US" dirty="0" smtClean="0"/>
              <a:t> </a:t>
            </a:r>
            <a:r>
              <a:rPr lang="en-US" dirty="0" err="1" smtClean="0"/>
              <a:t>pogoni</a:t>
            </a:r>
            <a:r>
              <a:rPr lang="en-US" dirty="0" smtClean="0"/>
              <a:t> </a:t>
            </a:r>
            <a:r>
              <a:rPr lang="en-US" dirty="0" err="1" smtClean="0"/>
              <a:t>mogu</a:t>
            </a:r>
            <a:r>
              <a:rPr lang="en-US" dirty="0" smtClean="0"/>
              <a:t> </a:t>
            </a:r>
            <a:r>
              <a:rPr lang="en-US" dirty="0" err="1" smtClean="0"/>
              <a:t>ispuštati</a:t>
            </a:r>
            <a:r>
              <a:rPr lang="en-US" dirty="0" smtClean="0"/>
              <a:t> </a:t>
            </a:r>
            <a:r>
              <a:rPr lang="en-US" dirty="0" err="1" smtClean="0"/>
              <a:t>jedinjenja</a:t>
            </a:r>
            <a:r>
              <a:rPr lang="en-US" dirty="0" smtClean="0"/>
              <a:t> u </a:t>
            </a:r>
            <a:r>
              <a:rPr lang="en-US" dirty="0" err="1" smtClean="0"/>
              <a:t>životnu</a:t>
            </a:r>
            <a:r>
              <a:rPr lang="en-US" dirty="0" smtClean="0"/>
              <a:t> </a:t>
            </a:r>
            <a:r>
              <a:rPr lang="en-US" dirty="0" err="1" smtClean="0"/>
              <a:t>sredinu</a:t>
            </a:r>
            <a:r>
              <a:rPr lang="en-US" dirty="0" smtClean="0"/>
              <a:t> </a:t>
            </a:r>
            <a:r>
              <a:rPr lang="en-US" dirty="0" err="1" smtClean="0"/>
              <a:t>ispuštanjem</a:t>
            </a:r>
            <a:r>
              <a:rPr lang="en-US" dirty="0" smtClean="0"/>
              <a:t> </a:t>
            </a:r>
            <a:r>
              <a:rPr lang="en-US" dirty="0" err="1" smtClean="0"/>
              <a:t>otpadnih</a:t>
            </a:r>
            <a:r>
              <a:rPr lang="en-US" dirty="0" smtClean="0"/>
              <a:t> </a:t>
            </a:r>
            <a:r>
              <a:rPr lang="en-US" dirty="0" err="1" smtClean="0"/>
              <a:t>voda</a:t>
            </a:r>
            <a:r>
              <a:rPr lang="en-US" dirty="0" smtClean="0"/>
              <a:t> </a:t>
            </a:r>
            <a:r>
              <a:rPr lang="en-US" dirty="0" err="1" smtClean="0"/>
              <a:t>ili</a:t>
            </a:r>
            <a:r>
              <a:rPr lang="en-US" dirty="0" smtClean="0"/>
              <a:t> </a:t>
            </a:r>
            <a:r>
              <a:rPr lang="en-US" dirty="0" err="1" smtClean="0"/>
              <a:t>nepravilnim</a:t>
            </a:r>
            <a:r>
              <a:rPr lang="en-US" dirty="0" smtClean="0"/>
              <a:t> </a:t>
            </a:r>
            <a:r>
              <a:rPr lang="en-US" dirty="0" err="1" smtClean="0"/>
              <a:t>odlaganjem</a:t>
            </a:r>
            <a:r>
              <a:rPr lang="en-US" dirty="0" smtClean="0"/>
              <a:t> </a:t>
            </a:r>
            <a:r>
              <a:rPr lang="en-US" dirty="0" err="1" smtClean="0"/>
              <a:t>proizvodnog</a:t>
            </a:r>
            <a:r>
              <a:rPr lang="en-US" dirty="0" smtClean="0"/>
              <a:t> </a:t>
            </a:r>
            <a:r>
              <a:rPr lang="en-US" dirty="0" err="1" smtClean="0"/>
              <a:t>otpada</a:t>
            </a:r>
            <a:r>
              <a:rPr lang="en-US" dirty="0" smtClean="0"/>
              <a:t>. </a:t>
            </a:r>
            <a:r>
              <a:rPr lang="en-US" dirty="0" err="1" smtClean="0"/>
              <a:t>Sve</a:t>
            </a:r>
            <a:r>
              <a:rPr lang="en-US" dirty="0" smtClean="0"/>
              <a:t> u </a:t>
            </a:r>
            <a:r>
              <a:rPr lang="en-US" dirty="0" err="1" smtClean="0"/>
              <a:t>svemu</a:t>
            </a:r>
            <a:r>
              <a:rPr lang="en-US" dirty="0" smtClean="0"/>
              <a:t>, </a:t>
            </a:r>
            <a:r>
              <a:rPr lang="en-US" dirty="0" err="1" smtClean="0"/>
              <a:t>složena</a:t>
            </a:r>
            <a:r>
              <a:rPr lang="en-US" dirty="0" smtClean="0"/>
              <a:t> </a:t>
            </a:r>
            <a:r>
              <a:rPr lang="en-US" dirty="0" err="1" smtClean="0"/>
              <a:t>mreža</a:t>
            </a:r>
            <a:r>
              <a:rPr lang="en-US" dirty="0" smtClean="0"/>
              <a:t> </a:t>
            </a:r>
            <a:r>
              <a:rPr lang="en-US" dirty="0" err="1" smtClean="0"/>
              <a:t>farmaceutske</a:t>
            </a:r>
            <a:r>
              <a:rPr lang="en-US" dirty="0" smtClean="0"/>
              <a:t> </a:t>
            </a:r>
            <a:r>
              <a:rPr lang="en-US" dirty="0" err="1" smtClean="0"/>
              <a:t>upotrebe</a:t>
            </a:r>
            <a:r>
              <a:rPr lang="en-US" dirty="0" smtClean="0"/>
              <a:t>, </a:t>
            </a:r>
            <a:r>
              <a:rPr lang="en-US" dirty="0" err="1" smtClean="0"/>
              <a:t>odlaganja</a:t>
            </a:r>
            <a:r>
              <a:rPr lang="en-US" dirty="0" smtClean="0"/>
              <a:t> </a:t>
            </a:r>
            <a:r>
              <a:rPr lang="en-US" dirty="0" err="1" smtClean="0"/>
              <a:t>i</a:t>
            </a:r>
            <a:r>
              <a:rPr lang="en-US" dirty="0" smtClean="0"/>
              <a:t> </a:t>
            </a:r>
            <a:r>
              <a:rPr lang="en-US" dirty="0" err="1" smtClean="0"/>
              <a:t>proizvodnje</a:t>
            </a:r>
            <a:r>
              <a:rPr lang="en-US" dirty="0" smtClean="0"/>
              <a:t> </a:t>
            </a:r>
            <a:r>
              <a:rPr lang="en-US" dirty="0" err="1" smtClean="0"/>
              <a:t>doprinosi</a:t>
            </a:r>
            <a:r>
              <a:rPr lang="en-US" dirty="0" smtClean="0"/>
              <a:t> </a:t>
            </a:r>
            <a:r>
              <a:rPr lang="en-US" dirty="0" err="1" smtClean="0"/>
              <a:t>širokom</a:t>
            </a:r>
            <a:r>
              <a:rPr lang="en-US" dirty="0" smtClean="0"/>
              <a:t> </a:t>
            </a:r>
            <a:r>
              <a:rPr lang="en-US" dirty="0" err="1" smtClean="0"/>
              <a:t>prisustvu</a:t>
            </a:r>
            <a:r>
              <a:rPr lang="en-US" dirty="0" smtClean="0"/>
              <a:t> </a:t>
            </a:r>
            <a:r>
              <a:rPr lang="en-US" dirty="0" err="1" smtClean="0"/>
              <a:t>ovih</a:t>
            </a:r>
            <a:r>
              <a:rPr lang="en-US" dirty="0" smtClean="0"/>
              <a:t> </a:t>
            </a:r>
            <a:r>
              <a:rPr lang="en-US" dirty="0" err="1" smtClean="0"/>
              <a:t>jedinjenja</a:t>
            </a:r>
            <a:r>
              <a:rPr lang="en-US" dirty="0" smtClean="0"/>
              <a:t> u </a:t>
            </a:r>
            <a:r>
              <a:rPr lang="en-US" dirty="0" err="1" smtClean="0"/>
              <a:t>životnoj</a:t>
            </a:r>
            <a:r>
              <a:rPr lang="en-US" dirty="0" smtClean="0"/>
              <a:t> </a:t>
            </a:r>
            <a:r>
              <a:rPr lang="en-US" dirty="0" err="1" smtClean="0"/>
              <a:t>sredini</a:t>
            </a:r>
            <a:r>
              <a:rPr lang="en-US" dirty="0" smtClean="0"/>
              <a:t>.</a:t>
            </a:r>
            <a:endParaRPr lang="en-US" dirty="0"/>
          </a:p>
        </p:txBody>
      </p:sp>
      <p:sp>
        <p:nvSpPr>
          <p:cNvPr id="4" name="Slide Number Placeholder 3"/>
          <p:cNvSpPr>
            <a:spLocks noGrp="1"/>
          </p:cNvSpPr>
          <p:nvPr>
            <p:ph type="sldNum" sz="quarter" idx="10"/>
          </p:nvPr>
        </p:nvSpPr>
        <p:spPr/>
        <p:txBody>
          <a:bodyPr/>
          <a:lstStyle/>
          <a:p>
            <a:fld id="{43838913-80FA-4B91-9068-6F22FC4289D5}" type="slidenum">
              <a:rPr lang="en-US" smtClean="0"/>
              <a:t>4</a:t>
            </a:fld>
            <a:endParaRPr lang="en-US"/>
          </a:p>
        </p:txBody>
      </p:sp>
    </p:spTree>
    <p:extLst>
      <p:ext uri="{BB962C8B-B14F-4D97-AF65-F5344CB8AC3E}">
        <p14:creationId xmlns:p14="http://schemas.microsoft.com/office/powerpoint/2010/main" val="575073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Iz</a:t>
            </a:r>
            <a:r>
              <a:rPr lang="en-US" dirty="0" smtClean="0"/>
              <a:t> </a:t>
            </a:r>
            <a:r>
              <a:rPr lang="en-US" dirty="0" err="1" smtClean="0"/>
              <a:t>ekonomske</a:t>
            </a:r>
            <a:r>
              <a:rPr lang="en-US" dirty="0" smtClean="0"/>
              <a:t> </a:t>
            </a:r>
            <a:r>
              <a:rPr lang="en-US" dirty="0" err="1" smtClean="0"/>
              <a:t>perspektive</a:t>
            </a:r>
            <a:r>
              <a:rPr lang="en-US" dirty="0" smtClean="0"/>
              <a:t>, </a:t>
            </a:r>
            <a:r>
              <a:rPr lang="en-US" dirty="0" err="1" smtClean="0"/>
              <a:t>troškovi</a:t>
            </a:r>
            <a:r>
              <a:rPr lang="en-US" dirty="0" smtClean="0"/>
              <a:t> </a:t>
            </a:r>
            <a:r>
              <a:rPr lang="en-US" dirty="0" err="1" smtClean="0"/>
              <a:t>povezani</a:t>
            </a:r>
            <a:r>
              <a:rPr lang="en-US" dirty="0" smtClean="0"/>
              <a:t> </a:t>
            </a:r>
            <a:r>
              <a:rPr lang="en-US" dirty="0" err="1" smtClean="0"/>
              <a:t>sa</a:t>
            </a:r>
            <a:r>
              <a:rPr lang="en-US" dirty="0" smtClean="0"/>
              <a:t> </a:t>
            </a:r>
            <a:r>
              <a:rPr lang="en-US" dirty="0" err="1" smtClean="0"/>
              <a:t>eliminacijom</a:t>
            </a:r>
            <a:r>
              <a:rPr lang="en-US" dirty="0" smtClean="0"/>
              <a:t> </a:t>
            </a:r>
            <a:r>
              <a:rPr lang="en-US" dirty="0" err="1" smtClean="0"/>
              <a:t>organskih</a:t>
            </a:r>
            <a:r>
              <a:rPr lang="en-US" dirty="0" smtClean="0"/>
              <a:t> </a:t>
            </a:r>
            <a:r>
              <a:rPr lang="en-US" dirty="0" err="1" smtClean="0"/>
              <a:t>zagadjujucih</a:t>
            </a:r>
            <a:r>
              <a:rPr lang="en-US" baseline="0" dirty="0" smtClean="0"/>
              <a:t> </a:t>
            </a:r>
            <a:r>
              <a:rPr lang="en-US" dirty="0" err="1" smtClean="0"/>
              <a:t>ostataka</a:t>
            </a:r>
            <a:r>
              <a:rPr lang="en-US" dirty="0" smtClean="0"/>
              <a:t> u </a:t>
            </a:r>
            <a:r>
              <a:rPr lang="en-US" dirty="0" err="1" smtClean="0"/>
              <a:t>postrojenjima</a:t>
            </a:r>
            <a:r>
              <a:rPr lang="en-US" dirty="0" smtClean="0"/>
              <a:t> </a:t>
            </a:r>
            <a:r>
              <a:rPr lang="en-US" dirty="0" err="1" smtClean="0"/>
              <a:t>za</a:t>
            </a:r>
            <a:r>
              <a:rPr lang="en-US" dirty="0" smtClean="0"/>
              <a:t> </a:t>
            </a:r>
            <a:r>
              <a:rPr lang="en-US" dirty="0" err="1" smtClean="0"/>
              <a:t>prečišćavanje</a:t>
            </a:r>
            <a:r>
              <a:rPr lang="en-US" dirty="0" smtClean="0"/>
              <a:t> </a:t>
            </a:r>
            <a:r>
              <a:rPr lang="en-US" dirty="0" err="1" smtClean="0"/>
              <a:t>vode</a:t>
            </a:r>
            <a:r>
              <a:rPr lang="en-US" dirty="0" smtClean="0"/>
              <a:t> </a:t>
            </a:r>
            <a:r>
              <a:rPr lang="en-US" dirty="0" err="1" smtClean="0"/>
              <a:t>su</a:t>
            </a:r>
            <a:r>
              <a:rPr lang="en-US" dirty="0" smtClean="0"/>
              <a:t> </a:t>
            </a:r>
            <a:r>
              <a:rPr lang="en-US" dirty="0" err="1" smtClean="0"/>
              <a:t>značajni</a:t>
            </a:r>
            <a:r>
              <a:rPr lang="en-US" dirty="0" smtClean="0"/>
              <a:t> </a:t>
            </a:r>
            <a:r>
              <a:rPr lang="en-US" dirty="0" err="1" smtClean="0"/>
              <a:t>zbog</a:t>
            </a:r>
            <a:r>
              <a:rPr lang="en-US" dirty="0" smtClean="0"/>
              <a:t> </a:t>
            </a:r>
            <a:r>
              <a:rPr lang="en-US" dirty="0" err="1" smtClean="0"/>
              <a:t>potrebe</a:t>
            </a:r>
            <a:r>
              <a:rPr lang="en-US" dirty="0" smtClean="0"/>
              <a:t> </a:t>
            </a:r>
            <a:r>
              <a:rPr lang="en-US" dirty="0" err="1" smtClean="0"/>
              <a:t>za</a:t>
            </a:r>
            <a:r>
              <a:rPr lang="en-US" dirty="0" smtClean="0"/>
              <a:t> </a:t>
            </a:r>
            <a:r>
              <a:rPr lang="en-US" dirty="0" err="1" smtClean="0"/>
              <a:t>naprednim</a:t>
            </a:r>
            <a:r>
              <a:rPr lang="en-US" dirty="0" smtClean="0"/>
              <a:t> </a:t>
            </a:r>
            <a:r>
              <a:rPr lang="en-US" dirty="0" err="1" smtClean="0"/>
              <a:t>tehnologijama</a:t>
            </a:r>
            <a:r>
              <a:rPr lang="en-US" dirty="0" smtClean="0"/>
              <a:t> </a:t>
            </a:r>
            <a:r>
              <a:rPr lang="en-US" dirty="0" err="1" smtClean="0"/>
              <a:t>tretmana</a:t>
            </a:r>
            <a:r>
              <a:rPr lang="en-US" dirty="0" smtClean="0"/>
              <a:t>.</a:t>
            </a:r>
          </a:p>
          <a:p>
            <a:r>
              <a:rPr lang="en-US" dirty="0" err="1" smtClean="0"/>
              <a:t>Farmaceutski</a:t>
            </a:r>
            <a:r>
              <a:rPr lang="en-US" dirty="0" smtClean="0"/>
              <a:t> </a:t>
            </a:r>
            <a:r>
              <a:rPr lang="en-US" dirty="0" err="1" smtClean="0"/>
              <a:t>proizvodi</a:t>
            </a:r>
            <a:r>
              <a:rPr lang="en-US" dirty="0" smtClean="0"/>
              <a:t> </a:t>
            </a:r>
            <a:r>
              <a:rPr lang="en-US" dirty="0" err="1" smtClean="0"/>
              <a:t>često</a:t>
            </a:r>
            <a:r>
              <a:rPr lang="en-US" dirty="0" smtClean="0"/>
              <a:t> </a:t>
            </a:r>
            <a:r>
              <a:rPr lang="en-US" dirty="0" err="1" smtClean="0"/>
              <a:t>ostaju</a:t>
            </a:r>
            <a:r>
              <a:rPr lang="en-US" dirty="0" smtClean="0"/>
              <a:t> </a:t>
            </a:r>
            <a:r>
              <a:rPr lang="en-US" dirty="0" err="1" smtClean="0"/>
              <a:t>kao</a:t>
            </a:r>
            <a:r>
              <a:rPr lang="en-US" dirty="0" smtClean="0"/>
              <a:t> </a:t>
            </a:r>
            <a:r>
              <a:rPr lang="en-US" dirty="0" err="1" smtClean="0"/>
              <a:t>tragovi</a:t>
            </a:r>
            <a:r>
              <a:rPr lang="en-US" dirty="0" smtClean="0"/>
              <a:t> u </a:t>
            </a:r>
            <a:r>
              <a:rPr lang="en-US" dirty="0" err="1" smtClean="0"/>
              <a:t>izvorima</a:t>
            </a:r>
            <a:r>
              <a:rPr lang="en-US" dirty="0" smtClean="0"/>
              <a:t> </a:t>
            </a:r>
            <a:r>
              <a:rPr lang="en-US" dirty="0" err="1" smtClean="0"/>
              <a:t>vode</a:t>
            </a:r>
            <a:r>
              <a:rPr lang="en-US" dirty="0" smtClean="0"/>
              <a:t>, </a:t>
            </a:r>
            <a:r>
              <a:rPr lang="en-US" dirty="0" err="1" smtClean="0"/>
              <a:t>što</a:t>
            </a:r>
            <a:r>
              <a:rPr lang="en-US" dirty="0" smtClean="0"/>
              <a:t> </a:t>
            </a:r>
            <a:r>
              <a:rPr lang="en-US" dirty="0" err="1" smtClean="0"/>
              <a:t>povećava</a:t>
            </a:r>
            <a:r>
              <a:rPr lang="en-US" dirty="0" smtClean="0"/>
              <a:t> </a:t>
            </a:r>
            <a:r>
              <a:rPr lang="en-US" dirty="0" err="1" smtClean="0"/>
              <a:t>troškove</a:t>
            </a:r>
            <a:r>
              <a:rPr lang="en-US" dirty="0" smtClean="0"/>
              <a:t> </a:t>
            </a:r>
            <a:r>
              <a:rPr lang="en-US" dirty="0" err="1" smtClean="0"/>
              <a:t>njihovog</a:t>
            </a:r>
            <a:r>
              <a:rPr lang="en-US" dirty="0" smtClean="0"/>
              <a:t> </a:t>
            </a:r>
            <a:r>
              <a:rPr lang="en-US" dirty="0" err="1" smtClean="0"/>
              <a:t>uklanjanja</a:t>
            </a:r>
            <a:r>
              <a:rPr lang="en-US" dirty="0" smtClean="0"/>
              <a:t>. Da </a:t>
            </a:r>
            <a:r>
              <a:rPr lang="en-US" dirty="0" err="1" smtClean="0"/>
              <a:t>bismo</a:t>
            </a:r>
            <a:r>
              <a:rPr lang="en-US" dirty="0" smtClean="0"/>
              <a:t> </a:t>
            </a:r>
            <a:r>
              <a:rPr lang="en-US" dirty="0" err="1" smtClean="0"/>
              <a:t>zadovoljili</a:t>
            </a:r>
            <a:r>
              <a:rPr lang="en-US" dirty="0" smtClean="0"/>
              <a:t> </a:t>
            </a:r>
            <a:r>
              <a:rPr lang="en-US" dirty="0" err="1" smtClean="0"/>
              <a:t>trenutne</a:t>
            </a:r>
            <a:r>
              <a:rPr lang="en-US" dirty="0" smtClean="0"/>
              <a:t> </a:t>
            </a:r>
            <a:r>
              <a:rPr lang="en-US" dirty="0" err="1" smtClean="0"/>
              <a:t>zahteve</a:t>
            </a:r>
            <a:r>
              <a:rPr lang="en-US" dirty="0" smtClean="0"/>
              <a:t> bez </a:t>
            </a:r>
            <a:r>
              <a:rPr lang="en-US" dirty="0" err="1" smtClean="0"/>
              <a:t>štete</a:t>
            </a:r>
            <a:r>
              <a:rPr lang="en-US" dirty="0" smtClean="0"/>
              <a:t> </a:t>
            </a:r>
            <a:r>
              <a:rPr lang="en-US" dirty="0" err="1" smtClean="0"/>
              <a:t>po</a:t>
            </a:r>
            <a:r>
              <a:rPr lang="en-US" dirty="0" smtClean="0"/>
              <a:t> </a:t>
            </a:r>
            <a:r>
              <a:rPr lang="en-US" dirty="0" err="1" smtClean="0"/>
              <a:t>životnu</a:t>
            </a:r>
            <a:r>
              <a:rPr lang="en-US" dirty="0" smtClean="0"/>
              <a:t> </a:t>
            </a:r>
            <a:r>
              <a:rPr lang="en-US" dirty="0" err="1" smtClean="0"/>
              <a:t>sredinu</a:t>
            </a:r>
            <a:r>
              <a:rPr lang="en-US" dirty="0" smtClean="0"/>
              <a:t>, </a:t>
            </a:r>
            <a:r>
              <a:rPr lang="en-US" dirty="0" err="1" smtClean="0"/>
              <a:t>ključno</a:t>
            </a:r>
            <a:r>
              <a:rPr lang="en-US" dirty="0" smtClean="0"/>
              <a:t> je </a:t>
            </a:r>
            <a:r>
              <a:rPr lang="en-US" dirty="0" err="1" smtClean="0"/>
              <a:t>osmisliti</a:t>
            </a:r>
            <a:r>
              <a:rPr lang="en-US" dirty="0" smtClean="0"/>
              <a:t> </a:t>
            </a:r>
            <a:r>
              <a:rPr lang="en-US" dirty="0" err="1" smtClean="0"/>
              <a:t>održivo</a:t>
            </a:r>
            <a:r>
              <a:rPr lang="en-US" dirty="0" smtClean="0"/>
              <a:t>, </a:t>
            </a:r>
            <a:r>
              <a:rPr lang="en-US" dirty="0" err="1" smtClean="0"/>
              <a:t>dugotrajno</a:t>
            </a:r>
            <a:r>
              <a:rPr lang="en-US" dirty="0" smtClean="0"/>
              <a:t> </a:t>
            </a:r>
            <a:r>
              <a:rPr lang="en-US" dirty="0" err="1" smtClean="0"/>
              <a:t>rešenje</a:t>
            </a:r>
            <a:r>
              <a:rPr lang="en-US" dirty="0" smtClean="0"/>
              <a:t> </a:t>
            </a:r>
            <a:r>
              <a:rPr lang="en-US" dirty="0" err="1" smtClean="0"/>
              <a:t>za</a:t>
            </a:r>
            <a:r>
              <a:rPr lang="en-US" dirty="0" smtClean="0"/>
              <a:t> </a:t>
            </a:r>
            <a:r>
              <a:rPr lang="en-US" dirty="0" err="1" smtClean="0"/>
              <a:t>uklanjanje</a:t>
            </a:r>
            <a:r>
              <a:rPr lang="en-US" dirty="0" smtClean="0"/>
              <a:t> </a:t>
            </a:r>
            <a:r>
              <a:rPr lang="en-US" dirty="0" err="1" smtClean="0"/>
              <a:t>farmaceutskih</a:t>
            </a:r>
            <a:r>
              <a:rPr lang="en-US" dirty="0" smtClean="0"/>
              <a:t> </a:t>
            </a:r>
            <a:r>
              <a:rPr lang="en-US" dirty="0" err="1" smtClean="0"/>
              <a:t>proizvoda</a:t>
            </a:r>
            <a:r>
              <a:rPr lang="en-US" dirty="0" smtClean="0"/>
              <a:t>, </a:t>
            </a:r>
            <a:r>
              <a:rPr lang="en-US" dirty="0" err="1" smtClean="0"/>
              <a:t>uzimajući</a:t>
            </a:r>
            <a:r>
              <a:rPr lang="en-US" dirty="0" smtClean="0"/>
              <a:t> u </a:t>
            </a:r>
            <a:r>
              <a:rPr lang="en-US" dirty="0" err="1" smtClean="0"/>
              <a:t>obzir</a:t>
            </a:r>
            <a:r>
              <a:rPr lang="en-US" dirty="0" smtClean="0"/>
              <a:t> </a:t>
            </a:r>
            <a:r>
              <a:rPr lang="en-US" dirty="0" err="1" smtClean="0"/>
              <a:t>društvene</a:t>
            </a:r>
            <a:r>
              <a:rPr lang="en-US" dirty="0" smtClean="0"/>
              <a:t>, </a:t>
            </a:r>
            <a:r>
              <a:rPr lang="en-US" dirty="0" err="1" smtClean="0"/>
              <a:t>tehničke</a:t>
            </a:r>
            <a:r>
              <a:rPr lang="en-US" dirty="0" smtClean="0"/>
              <a:t>, </a:t>
            </a:r>
            <a:r>
              <a:rPr lang="en-US" dirty="0" err="1" smtClean="0"/>
              <a:t>ekonomske</a:t>
            </a:r>
            <a:r>
              <a:rPr lang="en-US" dirty="0" smtClean="0"/>
              <a:t> </a:t>
            </a:r>
            <a:r>
              <a:rPr lang="en-US" dirty="0" err="1" smtClean="0"/>
              <a:t>i</a:t>
            </a:r>
            <a:r>
              <a:rPr lang="en-US" dirty="0" smtClean="0"/>
              <a:t> </a:t>
            </a:r>
            <a:r>
              <a:rPr lang="en-US" dirty="0" err="1" smtClean="0"/>
              <a:t>ekološke</a:t>
            </a:r>
            <a:r>
              <a:rPr lang="en-US" dirty="0" smtClean="0"/>
              <a:t> </a:t>
            </a:r>
            <a:r>
              <a:rPr lang="en-US" dirty="0" err="1" smtClean="0"/>
              <a:t>faktore</a:t>
            </a:r>
            <a:r>
              <a:rPr lang="en-US" dirty="0" smtClean="0"/>
              <a:t>.</a:t>
            </a:r>
            <a:endParaRPr lang="en-US" dirty="0"/>
          </a:p>
        </p:txBody>
      </p:sp>
      <p:sp>
        <p:nvSpPr>
          <p:cNvPr id="4" name="Slide Number Placeholder 3"/>
          <p:cNvSpPr>
            <a:spLocks noGrp="1"/>
          </p:cNvSpPr>
          <p:nvPr>
            <p:ph type="sldNum" sz="quarter" idx="10"/>
          </p:nvPr>
        </p:nvSpPr>
        <p:spPr/>
        <p:txBody>
          <a:bodyPr/>
          <a:lstStyle/>
          <a:p>
            <a:fld id="{43838913-80FA-4B91-9068-6F22FC4289D5}" type="slidenum">
              <a:rPr lang="en-US" smtClean="0"/>
              <a:t>5</a:t>
            </a:fld>
            <a:endParaRPr lang="en-US"/>
          </a:p>
        </p:txBody>
      </p:sp>
    </p:spTree>
    <p:extLst>
      <p:ext uri="{BB962C8B-B14F-4D97-AF65-F5344CB8AC3E}">
        <p14:creationId xmlns:p14="http://schemas.microsoft.com/office/powerpoint/2010/main" val="267521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838913-80FA-4B91-9068-6F22FC4289D5}" type="slidenum">
              <a:rPr lang="en-US" smtClean="0"/>
              <a:t>7</a:t>
            </a:fld>
            <a:endParaRPr lang="en-US"/>
          </a:p>
        </p:txBody>
      </p:sp>
    </p:spTree>
    <p:extLst>
      <p:ext uri="{BB962C8B-B14F-4D97-AF65-F5344CB8AC3E}">
        <p14:creationId xmlns:p14="http://schemas.microsoft.com/office/powerpoint/2010/main" val="3295445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838913-80FA-4B91-9068-6F22FC4289D5}" type="slidenum">
              <a:rPr lang="en-US" smtClean="0"/>
              <a:t>8</a:t>
            </a:fld>
            <a:endParaRPr lang="en-US"/>
          </a:p>
        </p:txBody>
      </p:sp>
    </p:spTree>
    <p:extLst>
      <p:ext uri="{BB962C8B-B14F-4D97-AF65-F5344CB8AC3E}">
        <p14:creationId xmlns:p14="http://schemas.microsoft.com/office/powerpoint/2010/main" val="466653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838913-80FA-4B91-9068-6F22FC4289D5}" type="slidenum">
              <a:rPr lang="en-US" smtClean="0"/>
              <a:t>12</a:t>
            </a:fld>
            <a:endParaRPr lang="en-US"/>
          </a:p>
        </p:txBody>
      </p:sp>
    </p:spTree>
    <p:extLst>
      <p:ext uri="{BB962C8B-B14F-4D97-AF65-F5344CB8AC3E}">
        <p14:creationId xmlns:p14="http://schemas.microsoft.com/office/powerpoint/2010/main" val="730210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838913-80FA-4B91-9068-6F22FC4289D5}" type="slidenum">
              <a:rPr lang="en-US" smtClean="0"/>
              <a:t>14</a:t>
            </a:fld>
            <a:endParaRPr lang="en-US"/>
          </a:p>
        </p:txBody>
      </p:sp>
    </p:spTree>
    <p:extLst>
      <p:ext uri="{BB962C8B-B14F-4D97-AF65-F5344CB8AC3E}">
        <p14:creationId xmlns:p14="http://schemas.microsoft.com/office/powerpoint/2010/main" val="3743953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RS" sz="1200" kern="1200" dirty="0" smtClean="0">
                <a:solidFill>
                  <a:schemeClr val="tx1"/>
                </a:solidFill>
                <a:effectLst/>
                <a:latin typeface="+mn-lt"/>
                <a:ea typeface="+mn-ea"/>
                <a:cs typeface="+mn-cs"/>
              </a:rPr>
              <a:t>Zbog velike raznolikosti polimera i njihovog potencijala za modifikaciju, neophodno je primeniti različite metode za odabir najpogodnijih kandidata za sintezu i dalju funkcionalizaciju. </a:t>
            </a:r>
          </a:p>
          <a:p>
            <a:endParaRPr lang="sr-Latn-RS" sz="1200" kern="1200" dirty="0" smtClean="0">
              <a:solidFill>
                <a:schemeClr val="tx1"/>
              </a:solidFill>
              <a:effectLst/>
              <a:latin typeface="+mn-lt"/>
              <a:ea typeface="+mn-ea"/>
              <a:cs typeface="+mn-cs"/>
            </a:endParaRPr>
          </a:p>
          <a:p>
            <a:r>
              <a:rPr lang="sr-Latn-RS" sz="1200" kern="1200" dirty="0" smtClean="0">
                <a:solidFill>
                  <a:schemeClr val="tx1"/>
                </a:solidFill>
                <a:effectLst/>
                <a:latin typeface="+mn-lt"/>
                <a:ea typeface="+mn-ea"/>
                <a:cs typeface="+mn-cs"/>
              </a:rPr>
              <a:t>Jedan od ključnih pristupa koji omogućava predviđanje svojstava polimera koji još nisu sintetisani jeste primena atomističkih proračuna.</a:t>
            </a:r>
          </a:p>
          <a:p>
            <a:endParaRPr lang="sr-Latn-RS" sz="1200" kern="1200" dirty="0" smtClean="0">
              <a:solidFill>
                <a:schemeClr val="tx1"/>
              </a:solidFill>
              <a:effectLst/>
              <a:latin typeface="+mn-lt"/>
              <a:ea typeface="+mn-ea"/>
              <a:cs typeface="+mn-cs"/>
            </a:endParaRPr>
          </a:p>
          <a:p>
            <a:r>
              <a:rPr lang="sr-Latn-RS" sz="1200" kern="1200" dirty="0" smtClean="0">
                <a:solidFill>
                  <a:schemeClr val="tx1"/>
                </a:solidFill>
                <a:effectLst/>
                <a:latin typeface="+mn-lt"/>
                <a:ea typeface="+mn-ea"/>
                <a:cs typeface="+mn-cs"/>
              </a:rPr>
              <a:t>Atomistički proračuni obuhvataju kompjuterske metode koje omogućavaju simulaciju ponašanja sistema na nivou atoma i molekula, pružajući uvid u strukturu, dinamiku i reaktivnost materijala na fundamentalnom nivou. Njihova primena u istraživačkim grupama je od neprocenjive vrednosti, jer omogućavaju teorijska istraživanja koja se mogu primeniti u gotovo svim aspektima nauke o materijalima.</a:t>
            </a:r>
          </a:p>
          <a:p>
            <a:endParaRPr lang="sr-Latn-RS" sz="1200" kern="1200" dirty="0" smtClean="0">
              <a:solidFill>
                <a:schemeClr val="tx1"/>
              </a:solidFill>
              <a:effectLst/>
              <a:latin typeface="+mn-lt"/>
              <a:ea typeface="+mn-ea"/>
              <a:cs typeface="+mn-cs"/>
            </a:endParaRPr>
          </a:p>
          <a:p>
            <a:r>
              <a:rPr lang="sr-Latn-RS" sz="1200" kern="1200" dirty="0" smtClean="0">
                <a:solidFill>
                  <a:schemeClr val="tx1"/>
                </a:solidFill>
                <a:effectLst/>
                <a:latin typeface="+mn-lt"/>
                <a:ea typeface="+mn-ea"/>
                <a:cs typeface="+mn-cs"/>
              </a:rPr>
              <a:t>Neki od najpoznatijih primera atomističkih proračuna uključuju:</a:t>
            </a:r>
          </a:p>
          <a:p>
            <a:r>
              <a:rPr lang="sr-Latn-RS" sz="1200" kern="1200" dirty="0" smtClean="0">
                <a:solidFill>
                  <a:schemeClr val="tx1"/>
                </a:solidFill>
                <a:effectLst/>
                <a:latin typeface="+mn-lt"/>
                <a:ea typeface="+mn-ea"/>
                <a:cs typeface="+mn-cs"/>
              </a:rPr>
              <a:t>-</a:t>
            </a:r>
            <a:r>
              <a:rPr lang="sr-Latn-RS" sz="1200" kern="1200" baseline="0" dirty="0" smtClean="0">
                <a:solidFill>
                  <a:schemeClr val="tx1"/>
                </a:solidFill>
                <a:effectLst/>
                <a:latin typeface="+mn-lt"/>
                <a:ea typeface="+mn-ea"/>
                <a:cs typeface="+mn-cs"/>
              </a:rPr>
              <a:t> </a:t>
            </a:r>
            <a:r>
              <a:rPr lang="sr-Latn-RS" sz="1200" kern="1200" dirty="0" smtClean="0">
                <a:solidFill>
                  <a:schemeClr val="tx1"/>
                </a:solidFill>
                <a:effectLst/>
                <a:latin typeface="+mn-lt"/>
                <a:ea typeface="+mn-ea"/>
                <a:cs typeface="+mn-cs"/>
              </a:rPr>
              <a:t>Proračune zasnovane na teoriji funkcionala gustine (eng. Density Functional Theory - DFT), koji omogućavaju predikciju elektronske strukture materijala;</a:t>
            </a:r>
          </a:p>
          <a:p>
            <a:pPr marL="171450" indent="-171450">
              <a:buFontTx/>
              <a:buChar char="-"/>
            </a:pPr>
            <a:r>
              <a:rPr lang="sr-Latn-RS" sz="1200" kern="1200" dirty="0" smtClean="0">
                <a:solidFill>
                  <a:schemeClr val="tx1"/>
                </a:solidFill>
                <a:effectLst/>
                <a:latin typeface="+mn-lt"/>
                <a:ea typeface="+mn-ea"/>
                <a:cs typeface="+mn-cs"/>
              </a:rPr>
              <a:t>Simulacije molekulske dinamike (MD) zasnovane na međumolekularnim potencijalima, koje omogućavaju razumevanje kretanja i interakcija molekula kroz vreme.</a:t>
            </a:r>
          </a:p>
          <a:p>
            <a:pPr marL="171450" indent="-171450">
              <a:buFontTx/>
              <a:buChar char="-"/>
            </a:pPr>
            <a:endParaRPr lang="sr-Latn-RS" sz="1200" kern="1200" dirty="0" smtClean="0">
              <a:solidFill>
                <a:schemeClr val="tx1"/>
              </a:solidFill>
              <a:effectLst/>
              <a:latin typeface="+mn-lt"/>
              <a:ea typeface="+mn-ea"/>
              <a:cs typeface="+mn-cs"/>
            </a:endParaRPr>
          </a:p>
          <a:p>
            <a:pPr marL="0" indent="0">
              <a:buFontTx/>
              <a:buNone/>
            </a:pPr>
            <a:r>
              <a:rPr lang="sr-Latn-RS" sz="1200" kern="1200" dirty="0" smtClean="0">
                <a:solidFill>
                  <a:schemeClr val="tx1"/>
                </a:solidFill>
                <a:effectLst/>
                <a:latin typeface="+mn-lt"/>
                <a:ea typeface="+mn-ea"/>
                <a:cs typeface="+mn-cs"/>
              </a:rPr>
              <a:t>Ovi proračuni predstavljaju osnovu za razvoj novih materijala, optimizaciju postojećih i razumevanje kompleksnih fenomena u materijalima</a:t>
            </a:r>
            <a:r>
              <a:rPr lang="en-US" sz="1200" kern="1200" baseline="0" dirty="0" smtClean="0">
                <a:solidFill>
                  <a:schemeClr val="tx1"/>
                </a:solidFill>
                <a:effectLst/>
                <a:latin typeface="+mn-lt"/>
                <a:ea typeface="+mn-ea"/>
                <a:cs typeface="+mn-cs"/>
              </a:rPr>
              <a:t> </a:t>
            </a:r>
            <a:r>
              <a:rPr lang="sr-Latn-RS" sz="1200" kern="1200" baseline="0" dirty="0" smtClean="0">
                <a:solidFill>
                  <a:schemeClr val="tx1"/>
                </a:solidFill>
                <a:effectLst/>
                <a:latin typeface="+mn-lt"/>
                <a:ea typeface="+mn-ea"/>
                <a:cs typeface="+mn-cs"/>
              </a:rPr>
              <a:t>i kao takvi redovno se primenjuju u razvoju polimernih materijala</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3838913-80FA-4B91-9068-6F22FC4289D5}" type="slidenum">
              <a:rPr lang="en-US" smtClean="0"/>
              <a:t>18</a:t>
            </a:fld>
            <a:endParaRPr lang="en-US"/>
          </a:p>
        </p:txBody>
      </p:sp>
    </p:spTree>
    <p:extLst>
      <p:ext uri="{BB962C8B-B14F-4D97-AF65-F5344CB8AC3E}">
        <p14:creationId xmlns:p14="http://schemas.microsoft.com/office/powerpoint/2010/main" val="464014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RS" b="0" noProof="0" dirty="0" smtClean="0"/>
              <a:t>Razvijanje i primena atomističkih proračuna predstavljaju izuzetno složenu i uzbudljivu oblast istraživanja. Tokom vremena razvijen je ogroman broj teorijskih metoda koje omogućavaju predviđanje svojstava molekulskih ili periodičnih struktura. Iako je gotovo nemoguće nabrojati sve ove metode, korisno je napraviti najopštiju podelu atomističkih proračuna.</a:t>
            </a:r>
          </a:p>
          <a:p>
            <a:endParaRPr lang="sr-Latn-RS" b="0" noProof="0" dirty="0" smtClean="0"/>
          </a:p>
          <a:p>
            <a:r>
              <a:rPr lang="sr-Latn-RS" b="0" noProof="0" dirty="0" smtClean="0"/>
              <a:t>Sve metode atomističkih proračuna mogu se podeliti u tri velike grupe, u zavisnosti od teorijskog pristupa koji je u osnovi proračuna ukupne energije molekulskog sistema: </a:t>
            </a:r>
          </a:p>
          <a:p>
            <a:pPr marL="171450" indent="-171450">
              <a:buFont typeface="Arial" panose="020B0604020202020204" pitchFamily="34" charset="0"/>
              <a:buChar char="•"/>
            </a:pPr>
            <a:r>
              <a:rPr lang="sr-Latn-RS" b="0" noProof="0" dirty="0" smtClean="0"/>
              <a:t>kvantno-mehaničke metode, </a:t>
            </a:r>
          </a:p>
          <a:p>
            <a:pPr marL="171450" indent="-171450">
              <a:buFont typeface="Arial" panose="020B0604020202020204" pitchFamily="34" charset="0"/>
              <a:buChar char="•"/>
            </a:pPr>
            <a:r>
              <a:rPr lang="sr-Latn-RS" b="0" noProof="0" dirty="0" smtClean="0"/>
              <a:t>klasične metode (molekulska mehanika) i </a:t>
            </a:r>
          </a:p>
          <a:p>
            <a:pPr marL="171450" indent="-171450">
              <a:buFont typeface="Arial" panose="020B0604020202020204" pitchFamily="34" charset="0"/>
              <a:buChar char="•"/>
            </a:pPr>
            <a:r>
              <a:rPr lang="sr-Latn-RS" b="0" noProof="0" dirty="0" smtClean="0"/>
              <a:t>hibridne metode koje kombinuju oba pristupa.</a:t>
            </a:r>
          </a:p>
          <a:p>
            <a:endParaRPr lang="sr-Latn-RS" b="0" noProof="0" dirty="0" smtClean="0"/>
          </a:p>
          <a:p>
            <a:r>
              <a:rPr lang="sr-Latn-RS" b="1" noProof="0" dirty="0" smtClean="0"/>
              <a:t>Kvantno-mehanički metodi:</a:t>
            </a:r>
            <a:r>
              <a:rPr lang="sr-Latn-RS" b="0" noProof="0" dirty="0" smtClean="0"/>
              <a:t> Metodi kod kojih je molekul kvantno-mehanički objekat, što iziskuje primenu kvantne mehanike. Dakle, koristi se kvantno mehanički pristup za određivanje ukupne energije molekula</a:t>
            </a:r>
          </a:p>
          <a:p>
            <a:pPr marL="171450" indent="-171450">
              <a:buFont typeface="Arial" panose="020B0604020202020204" pitchFamily="34" charset="0"/>
              <a:buChar char="•"/>
            </a:pPr>
            <a:r>
              <a:rPr lang="sr-Latn-RS" b="0" noProof="0" dirty="0" smtClean="0"/>
              <a:t>Metodi zasnovani na </a:t>
            </a:r>
            <a:r>
              <a:rPr lang="sr-Latn-RS" b="1" noProof="0" dirty="0" smtClean="0"/>
              <a:t>talasnoj funkciji:</a:t>
            </a:r>
            <a:r>
              <a:rPr lang="sr-Latn-RS" b="0" noProof="0" dirty="0" smtClean="0"/>
              <a:t> Ovi metodi uključuju rešavanje Šredingerove jednačine kako bi se dobila optimalna talasna funkcija sistema. Talasna funkcija pruža kompletan opis kvantnog stanja sistema, a proračuni koji koriste ovu metodu omogućavaju veoma precizne predikcije.</a:t>
            </a:r>
          </a:p>
          <a:p>
            <a:pPr marL="171450" indent="-171450">
              <a:buFont typeface="Arial" panose="020B0604020202020204" pitchFamily="34" charset="0"/>
              <a:buChar char="•"/>
            </a:pPr>
            <a:r>
              <a:rPr lang="sr-Latn-RS" b="0" noProof="0" dirty="0" smtClean="0"/>
              <a:t>Metodi zasnovani na </a:t>
            </a:r>
            <a:r>
              <a:rPr lang="sr-Latn-RS" b="1" noProof="0" dirty="0" smtClean="0"/>
              <a:t>elektronskoj gustini:</a:t>
            </a:r>
            <a:r>
              <a:rPr lang="sr-Latn-RS" b="0" noProof="0" dirty="0" smtClean="0"/>
              <a:t> Ovi proračuni, kao što su oni zasnovani na teoriji funkcionala gustine (DFT), fokusiraju se na rešavanje Kon-Šamovih jednačina kako bi se dobila optimalna elektronska gustina sistema. Optimalna gustina je ona koja minimizuje ukupnu energiju sistema, pružajući uvid u raspodelu elektrona u prostoru.</a:t>
            </a:r>
          </a:p>
          <a:p>
            <a:endParaRPr lang="sr-Latn-RS" b="0" noProof="0" dirty="0" smtClean="0"/>
          </a:p>
          <a:p>
            <a:r>
              <a:rPr lang="sr-Latn-RS" b="1" noProof="0" dirty="0" smtClean="0"/>
              <a:t>Klasična (molekulska) mehanika:</a:t>
            </a:r>
            <a:r>
              <a:rPr lang="sr-Latn-RS" b="0" noProof="0" dirty="0" smtClean="0"/>
              <a:t> Metod kod kojeg se molekul posmatra kao klasičan objekat, atomi su loptice, a veze među njima se posmatraju kao opruge. Izraz za određivanje energije (potencijal polja) je u tom slučaju jednostavan klasičan matematički izraz.</a:t>
            </a:r>
          </a:p>
          <a:p>
            <a:r>
              <a:rPr lang="sr-Latn-RS" b="0" noProof="0" dirty="0" smtClean="0"/>
              <a:t>Ovi metodi se oslanjaju na potencijalne energije između atoma ili molekula, koje se često modeliraju jednostavnim matematičkim funkcijama. Klasična mehanika ne uzima u obzir kvantne efekte, ali može biti veoma korisna za simulacije velikih sistema ili dugih vremenskih skala, gde kvantno-mehanički proračuni postaju nepraktični.</a:t>
            </a:r>
          </a:p>
          <a:p>
            <a:endParaRPr lang="sr-Latn-RS" b="0" noProof="0" dirty="0" smtClean="0"/>
          </a:p>
          <a:p>
            <a:r>
              <a:rPr lang="sr-Latn-RS" b="1" noProof="0" dirty="0" smtClean="0"/>
              <a:t>Hibridne metode:</a:t>
            </a:r>
          </a:p>
          <a:p>
            <a:r>
              <a:rPr lang="sr-Latn-RS" b="0" noProof="0" dirty="0" smtClean="0"/>
              <a:t>Kombinujući kvantno-mehaničke i klasične metode, hibridne metode, kao što je QM/MM (Quantum Mechanics/Molecular Mechanics), omogućavaju modeliranje velikih sistema sa visokom preciznošću u regionima od posebnog interesa (kvantno-mehanički opis), dok ostatak sistema koristi manje računski zahtevnu klasičnu mehaniku. Ove metode su posebno korisne za proučavanje hemijskih reakcija u složenim okruženjima, poput enzima ili materijala sa heterogenim strukturama.</a:t>
            </a:r>
          </a:p>
          <a:p>
            <a:endParaRPr lang="sr-Latn-RS" b="0" noProof="0" dirty="0" smtClean="0"/>
          </a:p>
          <a:p>
            <a:r>
              <a:rPr lang="sr-Latn-RS" b="0" noProof="0" dirty="0" smtClean="0"/>
              <a:t>Ova podela pruža okvir za razumevanje širokog spektra teorijskih metoda koji su dostupni za istraživanje materijala i molekula, i naglašava važnost odabira odgovarajućeg pristupa u zavisnosti od prirode sistema i pitanja koje se istražuje.</a:t>
            </a:r>
          </a:p>
          <a:p>
            <a:endParaRPr lang="sr-Latn-RS" b="0" noProof="0" dirty="0" smtClean="0"/>
          </a:p>
          <a:p>
            <a:r>
              <a:rPr lang="sr-Latn-RS" b="0" noProof="0" dirty="0" smtClean="0"/>
              <a:t>Što se tiče polimera, svi navedeni metodi se redovno</a:t>
            </a:r>
            <a:r>
              <a:rPr lang="sr-Latn-RS" b="0" baseline="0" noProof="0" dirty="0" smtClean="0"/>
              <a:t> primenjuju u istraživanju polimera, sa naznakom da se zbog dimenzija polimernih sistema nešto češće primenjuju simulacije molekulske dinamike. Između ostalih svojstava, primenom MD simulacija u slučaju polimera moguće je ispitivati:</a:t>
            </a:r>
          </a:p>
          <a:p>
            <a:pPr marL="171450" indent="-171450">
              <a:buFont typeface="Arial" panose="020B0604020202020204" pitchFamily="34" charset="0"/>
              <a:buChar char="•"/>
            </a:pPr>
            <a:r>
              <a:rPr lang="sr-Latn-RS" b="0" baseline="0" noProof="0" dirty="0" smtClean="0"/>
              <a:t>Uticaj temperature na strukturna i generalno dinamička svojstva polimera</a:t>
            </a:r>
          </a:p>
          <a:p>
            <a:pPr marL="171450" indent="-171450">
              <a:buFont typeface="Arial" panose="020B0604020202020204" pitchFamily="34" charset="0"/>
              <a:buChar char="•"/>
            </a:pPr>
            <a:r>
              <a:rPr lang="sr-Latn-RS" b="0" baseline="0" noProof="0" dirty="0" smtClean="0"/>
              <a:t>Temperaturu prelaza u staklasto stanje (Glass transition temperature) – veličina specifična za polimere</a:t>
            </a:r>
          </a:p>
          <a:p>
            <a:pPr marL="171450" indent="-171450">
              <a:buFont typeface="Arial" panose="020B0604020202020204" pitchFamily="34" charset="0"/>
              <a:buChar char="•"/>
            </a:pPr>
            <a:r>
              <a:rPr lang="sr-Latn-RS" b="0" baseline="0" noProof="0" dirty="0" smtClean="0"/>
              <a:t>Uticaj rastvarača itd</a:t>
            </a:r>
            <a:endParaRPr lang="sr-Latn-RS" b="0" noProof="0" dirty="0" smtClean="0"/>
          </a:p>
        </p:txBody>
      </p:sp>
      <p:sp>
        <p:nvSpPr>
          <p:cNvPr id="4" name="Slide Number Placeholder 3"/>
          <p:cNvSpPr>
            <a:spLocks noGrp="1"/>
          </p:cNvSpPr>
          <p:nvPr>
            <p:ph type="sldNum" sz="quarter" idx="10"/>
          </p:nvPr>
        </p:nvSpPr>
        <p:spPr/>
        <p:txBody>
          <a:bodyPr/>
          <a:lstStyle/>
          <a:p>
            <a:fld id="{43838913-80FA-4B91-9068-6F22FC4289D5}" type="slidenum">
              <a:rPr lang="en-US" smtClean="0"/>
              <a:t>19</a:t>
            </a:fld>
            <a:endParaRPr lang="en-US"/>
          </a:p>
        </p:txBody>
      </p:sp>
    </p:spTree>
    <p:extLst>
      <p:ext uri="{BB962C8B-B14F-4D97-AF65-F5344CB8AC3E}">
        <p14:creationId xmlns:p14="http://schemas.microsoft.com/office/powerpoint/2010/main" val="2450726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Apsorpcija</a:t>
            </a:r>
            <a:r>
              <a:rPr lang="en-US" dirty="0" smtClean="0"/>
              <a:t> </a:t>
            </a:r>
            <a:r>
              <a:rPr lang="en-US" dirty="0" err="1" smtClean="0"/>
              <a:t>svetlosti</a:t>
            </a:r>
            <a:r>
              <a:rPr lang="en-US" dirty="0" smtClean="0"/>
              <a:t> je </a:t>
            </a:r>
            <a:r>
              <a:rPr lang="en-US" dirty="0" err="1" smtClean="0"/>
              <a:t>svakako</a:t>
            </a:r>
            <a:r>
              <a:rPr lang="en-US" dirty="0" smtClean="0"/>
              <a:t> </a:t>
            </a:r>
            <a:r>
              <a:rPr lang="en-US" dirty="0" err="1" smtClean="0"/>
              <a:t>jedan</a:t>
            </a:r>
            <a:r>
              <a:rPr lang="en-US" dirty="0" smtClean="0"/>
              <a:t> od </a:t>
            </a:r>
            <a:r>
              <a:rPr lang="en-US" dirty="0" err="1" smtClean="0"/>
              <a:t>fundamentalnih</a:t>
            </a:r>
            <a:r>
              <a:rPr lang="en-US" dirty="0" smtClean="0"/>
              <a:t> </a:t>
            </a:r>
            <a:r>
              <a:rPr lang="en-US" dirty="0" err="1" smtClean="0"/>
              <a:t>procesa</a:t>
            </a:r>
            <a:r>
              <a:rPr lang="en-US" dirty="0" smtClean="0"/>
              <a:t> </a:t>
            </a:r>
            <a:r>
              <a:rPr lang="en-US" dirty="0" err="1" smtClean="0"/>
              <a:t>kod</a:t>
            </a:r>
            <a:r>
              <a:rPr lang="en-US" dirty="0" smtClean="0"/>
              <a:t> </a:t>
            </a:r>
            <a:r>
              <a:rPr lang="en-US" dirty="0" err="1" smtClean="0"/>
              <a:t>fotokataliti</a:t>
            </a:r>
            <a:r>
              <a:rPr lang="sr-Latn-RS" dirty="0" smtClean="0"/>
              <a:t>čkih</a:t>
            </a:r>
            <a:r>
              <a:rPr lang="sr-Latn-RS" baseline="0" dirty="0" smtClean="0"/>
              <a:t> procesa (ovde se može malo po potrebi još začiniti priča)</a:t>
            </a:r>
          </a:p>
          <a:p>
            <a:endParaRPr lang="sr-Latn-RS" baseline="0" dirty="0" smtClean="0"/>
          </a:p>
          <a:p>
            <a:r>
              <a:rPr lang="sr-Latn-RS" baseline="0" dirty="0" smtClean="0"/>
              <a:t>Moć atomističkih proračuna leži upravo u sledećim činjenicama:</a:t>
            </a:r>
          </a:p>
          <a:p>
            <a:endParaRPr lang="sr-Latn-RS" baseline="0" dirty="0" smtClean="0"/>
          </a:p>
          <a:p>
            <a:pPr marL="171450" indent="-171450">
              <a:buFont typeface="Arial" panose="020B0604020202020204" pitchFamily="34" charset="0"/>
              <a:buChar char="•"/>
            </a:pPr>
            <a:r>
              <a:rPr lang="sr-Latn-RS" baseline="0" dirty="0" smtClean="0"/>
              <a:t>Primenom odgovarajućih nivoa teorije moguće je proceniti u kojoj meri neki molekul apsorbuje svetlost u poređenju sa nekim drugim molekulom</a:t>
            </a:r>
          </a:p>
          <a:p>
            <a:pPr marL="171450" indent="-171450">
              <a:buFont typeface="Arial" panose="020B0604020202020204" pitchFamily="34" charset="0"/>
              <a:buChar char="•"/>
            </a:pPr>
            <a:r>
              <a:rPr lang="sr-Latn-RS" baseline="0" dirty="0" smtClean="0"/>
              <a:t>Kako različite modifikacije nekog molekula ili materijala/fotokatalizatora utiču na apsorpciona svojstva. Konkretno, primenom vremenski zavisnog DFT pristupa (TD-DFT)</a:t>
            </a:r>
          </a:p>
          <a:p>
            <a:pPr marL="171450" indent="-171450">
              <a:buFont typeface="Arial" panose="020B0604020202020204" pitchFamily="34" charset="0"/>
              <a:buChar char="•"/>
            </a:pPr>
            <a:r>
              <a:rPr lang="sr-Latn-RS" baseline="0" dirty="0" smtClean="0"/>
              <a:t>Kako prisustvo nekog drugog molekula u blizini fotokatalizatora (tj. kako adsorpcija/interakcija nekog molekula sa polimerom) utiče na apsorpciona svojstva prema svetlosti</a:t>
            </a:r>
          </a:p>
          <a:p>
            <a:pPr marL="171450" indent="-171450">
              <a:buFont typeface="Arial" panose="020B0604020202020204" pitchFamily="34" charset="0"/>
              <a:buChar char="•"/>
            </a:pPr>
            <a:r>
              <a:rPr lang="sr-Latn-RS" baseline="0" dirty="0" smtClean="0"/>
              <a:t>Moguće je utvrditi čak i koji deo molekula (koji fragment molekula) je primarno odgovoran za apsorpciju svetlosti.</a:t>
            </a:r>
          </a:p>
          <a:p>
            <a:pPr marL="171450" indent="-171450">
              <a:buFont typeface="Arial" panose="020B0604020202020204" pitchFamily="34" charset="0"/>
              <a:buChar char="•"/>
            </a:pPr>
            <a:endParaRPr lang="sr-Latn-RS" baseline="0" dirty="0" smtClean="0"/>
          </a:p>
          <a:p>
            <a:pPr marL="0" indent="0">
              <a:buFont typeface="Arial" panose="020B0604020202020204" pitchFamily="34" charset="0"/>
              <a:buNone/>
            </a:pPr>
            <a:r>
              <a:rPr lang="sr-Latn-RS" baseline="0" dirty="0" smtClean="0"/>
              <a:t>Sve ove činjenice omogućavaju dizajniranje molekula/polimera/fotokatalizatora sa fino podešenim fizičko-hemijskim svojstvima neophodnih za efikasne napredne oksidacione procese.</a:t>
            </a:r>
          </a:p>
          <a:p>
            <a:pPr marL="0" indent="0">
              <a:buFont typeface="Arial" panose="020B0604020202020204" pitchFamily="34" charset="0"/>
              <a:buNone/>
            </a:pPr>
            <a:endParaRPr lang="sr-Latn-RS" baseline="0" dirty="0" smtClean="0"/>
          </a:p>
          <a:p>
            <a:pPr marL="0" indent="0">
              <a:buFont typeface="Arial" panose="020B0604020202020204" pitchFamily="34" charset="0"/>
              <a:buNone/>
            </a:pPr>
            <a:r>
              <a:rPr lang="sr-Latn-RS" baseline="0" dirty="0" smtClean="0"/>
              <a:t>Iako je TD-DFT metod najčešće korišćen metod za ispitivanje ekscitacija, a time i simuliranje UV spektra, nije i najtačniji. Međutim, uz pažljivi odabir funkcionala (npr. CAM-B3LYP ili </a:t>
            </a:r>
            <a:r>
              <a:rPr lang="el-GR" baseline="0" dirty="0" smtClean="0"/>
              <a:t>ω</a:t>
            </a:r>
            <a:r>
              <a:rPr lang="sr-Latn-RS" baseline="0" dirty="0" smtClean="0"/>
              <a:t>B97X-D) moguće je relativno „jeftino“ simulirati UV spektar organskih sturktura sa značajnom preciznošću.</a:t>
            </a:r>
          </a:p>
          <a:p>
            <a:pPr marL="0" indent="0">
              <a:buFont typeface="Arial" panose="020B0604020202020204" pitchFamily="34" charset="0"/>
              <a:buNone/>
            </a:pPr>
            <a:endParaRPr lang="sr-Latn-RS" baseline="0" dirty="0" smtClean="0"/>
          </a:p>
          <a:p>
            <a:pPr marL="0" indent="0">
              <a:buFont typeface="Arial" panose="020B0604020202020204" pitchFamily="34" charset="0"/>
              <a:buNone/>
            </a:pPr>
            <a:r>
              <a:rPr lang="sr-Latn-RS" baseline="0" dirty="0" smtClean="0"/>
              <a:t>Za preciznije simuliranje UV spektra, neophodno je koristiti neki od </a:t>
            </a:r>
            <a:r>
              <a:rPr lang="en-US" baseline="0" dirty="0" smtClean="0"/>
              <a:t>me</a:t>
            </a:r>
            <a:r>
              <a:rPr lang="sr-Latn-RS" baseline="0" dirty="0" smtClean="0"/>
              <a:t>toda zasnovnaih na talasnoj funkciji, međutim, ti metodi su karakterisani značajno većim kompjuterskim vremenom neophodnim za sprovođenje proračuna.</a:t>
            </a:r>
            <a:endParaRPr lang="en-US" baseline="0" dirty="0" smtClean="0"/>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U </a:t>
            </a:r>
            <a:r>
              <a:rPr lang="en-US" baseline="0" dirty="0" err="1" smtClean="0"/>
              <a:t>konkretnom</a:t>
            </a:r>
            <a:r>
              <a:rPr lang="en-US" baseline="0" dirty="0" smtClean="0"/>
              <a:t> </a:t>
            </a:r>
            <a:r>
              <a:rPr lang="en-US" baseline="0" dirty="0" err="1" smtClean="0"/>
              <a:t>primeru</a:t>
            </a:r>
            <a:r>
              <a:rPr lang="en-US" baseline="0" dirty="0" smtClean="0"/>
              <a:t> </a:t>
            </a:r>
            <a:r>
              <a:rPr lang="en-US" baseline="0" dirty="0" err="1" smtClean="0"/>
              <a:t>smo</a:t>
            </a:r>
            <a:r>
              <a:rPr lang="en-US" baseline="0" dirty="0" smtClean="0"/>
              <a:t> </a:t>
            </a:r>
            <a:r>
              <a:rPr lang="en-US" baseline="0" dirty="0" err="1" smtClean="0"/>
              <a:t>simulirali</a:t>
            </a:r>
            <a:r>
              <a:rPr lang="en-US" baseline="0" dirty="0" smtClean="0"/>
              <a:t> UV </a:t>
            </a:r>
            <a:r>
              <a:rPr lang="en-US" baseline="0" dirty="0" err="1" smtClean="0"/>
              <a:t>spektar</a:t>
            </a:r>
            <a:r>
              <a:rPr lang="en-US" baseline="0" dirty="0" smtClean="0"/>
              <a:t> PMMA </a:t>
            </a:r>
            <a:r>
              <a:rPr lang="en-US" baseline="0" dirty="0" err="1" smtClean="0"/>
              <a:t>lanca</a:t>
            </a:r>
            <a:r>
              <a:rPr lang="en-US" baseline="0" dirty="0" smtClean="0"/>
              <a:t> </a:t>
            </a:r>
            <a:r>
              <a:rPr lang="sr-Latn-RS" baseline="0" dirty="0" smtClean="0"/>
              <a:t>i</a:t>
            </a:r>
            <a:r>
              <a:rPr lang="en-US" baseline="0" dirty="0" smtClean="0"/>
              <a:t> </a:t>
            </a:r>
            <a:r>
              <a:rPr lang="en-US" baseline="0" dirty="0" err="1" smtClean="0"/>
              <a:t>uporedili</a:t>
            </a:r>
            <a:r>
              <a:rPr lang="en-US" baseline="0" dirty="0" smtClean="0"/>
              <a:t> </a:t>
            </a:r>
            <a:r>
              <a:rPr lang="en-US" baseline="0" dirty="0" err="1" smtClean="0"/>
              <a:t>sa</a:t>
            </a:r>
            <a:r>
              <a:rPr lang="en-US" baseline="0" dirty="0" smtClean="0"/>
              <a:t> </a:t>
            </a:r>
            <a:r>
              <a:rPr lang="sr-Latn-RS" baseline="0" dirty="0" smtClean="0"/>
              <a:t>eksperimentalnim rezultatima. Prilično priuštiv nivo toerije na bazi CAM-B3LYP funkcionala daje odlično slaganje sa eksperimentalnim rezultatima.</a:t>
            </a:r>
          </a:p>
        </p:txBody>
      </p:sp>
      <p:sp>
        <p:nvSpPr>
          <p:cNvPr id="4" name="Slide Number Placeholder 3"/>
          <p:cNvSpPr>
            <a:spLocks noGrp="1"/>
          </p:cNvSpPr>
          <p:nvPr>
            <p:ph type="sldNum" sz="quarter" idx="10"/>
          </p:nvPr>
        </p:nvSpPr>
        <p:spPr/>
        <p:txBody>
          <a:bodyPr/>
          <a:lstStyle/>
          <a:p>
            <a:fld id="{43838913-80FA-4B91-9068-6F22FC4289D5}" type="slidenum">
              <a:rPr lang="en-US" smtClean="0"/>
              <a:t>20</a:t>
            </a:fld>
            <a:endParaRPr lang="en-US"/>
          </a:p>
        </p:txBody>
      </p:sp>
    </p:spTree>
    <p:extLst>
      <p:ext uri="{BB962C8B-B14F-4D97-AF65-F5344CB8AC3E}">
        <p14:creationId xmlns:p14="http://schemas.microsoft.com/office/powerpoint/2010/main" val="1528918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RS" noProof="0" dirty="0" smtClean="0"/>
              <a:t>Uporedo sa razvojem metoda za modelovanje, razvijen je i ogroman broj kompjuterskih kodova i programa koji se koriste za simulacije i modeliranje. Iako je teško nabrojati sve dostupne alate, korisno je napraviti podelu sa aspekta dostupnosti: </a:t>
            </a:r>
          </a:p>
          <a:p>
            <a:pPr marL="171450" indent="-171450">
              <a:buFont typeface="Arial" panose="020B0604020202020204" pitchFamily="34" charset="0"/>
              <a:buChar char="•"/>
            </a:pPr>
            <a:endParaRPr lang="sr-Latn-RS" noProof="0" dirty="0" smtClean="0"/>
          </a:p>
          <a:p>
            <a:pPr marL="171450" indent="-171450">
              <a:buFont typeface="Arial" panose="020B0604020202020204" pitchFamily="34" charset="0"/>
              <a:buChar char="•"/>
            </a:pPr>
            <a:r>
              <a:rPr lang="sr-Latn-RS" b="0" noProof="0" dirty="0" smtClean="0"/>
              <a:t>Alati otvorenog koda,</a:t>
            </a:r>
          </a:p>
          <a:p>
            <a:pPr marL="171450" indent="-171450">
              <a:buFont typeface="Arial" panose="020B0604020202020204" pitchFamily="34" charset="0"/>
              <a:buChar char="•"/>
            </a:pPr>
            <a:r>
              <a:rPr lang="sr-Latn-RS" b="0" noProof="0" dirty="0" smtClean="0"/>
              <a:t>Komercijalni alati i </a:t>
            </a:r>
          </a:p>
          <a:p>
            <a:pPr marL="171450" indent="-171450">
              <a:buFont typeface="Arial" panose="020B0604020202020204" pitchFamily="34" charset="0"/>
              <a:buChar char="•"/>
            </a:pPr>
            <a:r>
              <a:rPr lang="sr-Latn-RS" b="0" noProof="0" dirty="0" smtClean="0"/>
              <a:t>Komercijalni alati koji su besplatni za akademsku upotrebu</a:t>
            </a:r>
          </a:p>
          <a:p>
            <a:pPr marL="0" indent="0">
              <a:buFont typeface="Arial" panose="020B0604020202020204" pitchFamily="34" charset="0"/>
              <a:buNone/>
            </a:pPr>
            <a:endParaRPr lang="sr-Latn-RS" noProof="0" dirty="0" smtClean="0"/>
          </a:p>
          <a:p>
            <a:r>
              <a:rPr lang="sr-Latn-RS" b="1" noProof="0" dirty="0" smtClean="0"/>
              <a:t>Alati otvorenog koda:</a:t>
            </a:r>
          </a:p>
          <a:p>
            <a:endParaRPr lang="sr-Latn-RS" noProof="0" dirty="0" smtClean="0"/>
          </a:p>
          <a:p>
            <a:r>
              <a:rPr lang="sr-Latn-RS" noProof="0" dirty="0" smtClean="0"/>
              <a:t>Alati otvorenog koda, kao što su GROMACS ili LAMMPS, slobodno su dostupni, a njihov izvorni kod je otvoren za modifikacije. To omogućava korisnicima da prilagode softver specifičnim potrebama istraživanja.</a:t>
            </a:r>
          </a:p>
          <a:p>
            <a:endParaRPr lang="sr-Latn-RS" noProof="0" dirty="0" smtClean="0"/>
          </a:p>
          <a:p>
            <a:r>
              <a:rPr lang="sr-Latn-RS" noProof="0" dirty="0" smtClean="0"/>
              <a:t>Prednosti: Besplatni su za korišćenje, omogućavaju prilagođavanje i često imaju aktivne zajednice koje pružaju podršku.</a:t>
            </a:r>
          </a:p>
          <a:p>
            <a:endParaRPr lang="sr-Latn-RS" noProof="0" dirty="0" smtClean="0"/>
          </a:p>
          <a:p>
            <a:r>
              <a:rPr lang="sr-Latn-RS" noProof="0" dirty="0" smtClean="0"/>
              <a:t>Mane: Mogu biti manje intuitivni za korišćenje, sa ograničenom zvaničnom podrškom, a ponekad zahtevaju više tehničkog znanja za instalaciju i konfiguraciju.</a:t>
            </a:r>
          </a:p>
          <a:p>
            <a:endParaRPr lang="sr-Latn-RS" noProof="0" dirty="0" smtClean="0"/>
          </a:p>
          <a:p>
            <a:r>
              <a:rPr lang="sr-Latn-RS" b="1" noProof="0" dirty="0" smtClean="0"/>
              <a:t>Komercijalni alati:</a:t>
            </a:r>
          </a:p>
          <a:p>
            <a:endParaRPr lang="sr-Latn-RS" noProof="0" dirty="0" smtClean="0"/>
          </a:p>
          <a:p>
            <a:r>
              <a:rPr lang="sr-Latn-RS" noProof="0" dirty="0" smtClean="0"/>
              <a:t>Komercijalni alati, kao što su Gaussian ili Materials Studio, često dolaze sa intuitivnim korisničkim interfejsom i robusnom tehničkom podrškom. Ovi programi obično nude sveobuhvatna rešenja za modeliranje i simulaciju.</a:t>
            </a:r>
          </a:p>
          <a:p>
            <a:endParaRPr lang="sr-Latn-RS" noProof="0" dirty="0" smtClean="0"/>
          </a:p>
          <a:p>
            <a:r>
              <a:rPr lang="sr-Latn-RS" noProof="0" dirty="0" smtClean="0"/>
              <a:t>Prednosti: Visok nivo podrške, redovno ažuriranje softvera, široka paleta funkcionalnosti i često jednostavna integracija sa drugim alatima.</a:t>
            </a:r>
          </a:p>
          <a:p>
            <a:endParaRPr lang="sr-Latn-RS" noProof="0" dirty="0" smtClean="0"/>
          </a:p>
          <a:p>
            <a:r>
              <a:rPr lang="sr-Latn-RS" noProof="0" dirty="0" smtClean="0"/>
              <a:t>Mane: Visoki troškovi licenci, što može biti prepreka za manja istraživačka udruženja ili individualne korisnike.</a:t>
            </a:r>
          </a:p>
          <a:p>
            <a:endParaRPr lang="sr-Latn-RS" noProof="0" dirty="0" smtClean="0"/>
          </a:p>
          <a:p>
            <a:r>
              <a:rPr lang="sr-Latn-RS" b="1" noProof="0" dirty="0" smtClean="0"/>
              <a:t>Komercijalni alati, ali besplatni za akademsku upotrebu:</a:t>
            </a:r>
          </a:p>
          <a:p>
            <a:endParaRPr lang="sr-Latn-RS" noProof="0" dirty="0" smtClean="0"/>
          </a:p>
          <a:p>
            <a:r>
              <a:rPr lang="sr-Latn-RS" noProof="0" dirty="0" smtClean="0"/>
              <a:t>Neki komercijalni alati, poput ORCA, nude besplatne licence za akademske istraživače, što omogućava pristup sofisticiranim alatima bez visokih troškova.</a:t>
            </a:r>
          </a:p>
          <a:p>
            <a:endParaRPr lang="sr-Latn-RS" noProof="0" dirty="0" smtClean="0"/>
          </a:p>
          <a:p>
            <a:r>
              <a:rPr lang="sr-Latn-RS" noProof="0" dirty="0" smtClean="0"/>
              <a:t>Prednosti: Pristup naprednim funkcijama bez troškova, idealno za akademske grupe koje ne mogu priuštiti skupe licence.</a:t>
            </a:r>
          </a:p>
          <a:p>
            <a:endParaRPr lang="sr-Latn-RS" noProof="0" dirty="0" smtClean="0"/>
          </a:p>
          <a:p>
            <a:r>
              <a:rPr lang="sr-Latn-RS" noProof="0" dirty="0" smtClean="0"/>
              <a:t>Mane: Iako su besplatni, mogu postojati ograničenja u korišćenju ili podršci, a ponekad su verzije za akademsku upotrebu manje bogate funkcijama u poređenju sa punim komercijalnim verzijama.</a:t>
            </a:r>
          </a:p>
          <a:p>
            <a:endParaRPr lang="sr-Latn-RS" noProof="0" dirty="0" smtClean="0"/>
          </a:p>
          <a:p>
            <a:r>
              <a:rPr lang="sr-Latn-RS" noProof="0" dirty="0" smtClean="0"/>
              <a:t>Kada se radi o polimerima, u naučnoj</a:t>
            </a:r>
            <a:r>
              <a:rPr lang="sr-Latn-RS" baseline="0" noProof="0" dirty="0" smtClean="0"/>
              <a:t> literaturi postoje informacije o primeni praktično svih navedenih alata za modelovanje.</a:t>
            </a:r>
            <a:endParaRPr lang="sr-Latn-RS" noProof="0" dirty="0" smtClean="0"/>
          </a:p>
          <a:p>
            <a:endParaRPr lang="en-US" dirty="0" smtClean="0"/>
          </a:p>
          <a:p>
            <a:endParaRPr lang="sr-Latn-RS" noProof="0" dirty="0" smtClean="0"/>
          </a:p>
        </p:txBody>
      </p:sp>
      <p:sp>
        <p:nvSpPr>
          <p:cNvPr id="4" name="Slide Number Placeholder 3"/>
          <p:cNvSpPr>
            <a:spLocks noGrp="1"/>
          </p:cNvSpPr>
          <p:nvPr>
            <p:ph type="sldNum" sz="quarter" idx="10"/>
          </p:nvPr>
        </p:nvSpPr>
        <p:spPr/>
        <p:txBody>
          <a:bodyPr/>
          <a:lstStyle/>
          <a:p>
            <a:fld id="{43838913-80FA-4B91-9068-6F22FC4289D5}" type="slidenum">
              <a:rPr lang="en-US" smtClean="0"/>
              <a:t>21</a:t>
            </a:fld>
            <a:endParaRPr lang="en-US"/>
          </a:p>
        </p:txBody>
      </p:sp>
    </p:spTree>
    <p:extLst>
      <p:ext uri="{BB962C8B-B14F-4D97-AF65-F5344CB8AC3E}">
        <p14:creationId xmlns:p14="http://schemas.microsoft.com/office/powerpoint/2010/main" val="1708331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RS" b="0" dirty="0" smtClean="0"/>
              <a:t>O atomistici i dataexploreru, sa aspekta EMOS grupe.</a:t>
            </a:r>
          </a:p>
          <a:p>
            <a:endParaRPr lang="sr-Latn-RS" b="0" dirty="0" smtClean="0"/>
          </a:p>
          <a:p>
            <a:r>
              <a:rPr lang="sr-Latn-RS" b="0" dirty="0" smtClean="0"/>
              <a:t>U</a:t>
            </a:r>
            <a:r>
              <a:rPr lang="sr-Latn-RS" b="0" baseline="0" dirty="0" smtClean="0"/>
              <a:t> okvirima EMOS grupe, razvijena je besplatna online platforma za molekulsko modelovanje koja sadrži:</a:t>
            </a:r>
          </a:p>
          <a:p>
            <a:pPr marL="171450" indent="-171450">
              <a:buFont typeface="Arial" panose="020B0604020202020204" pitchFamily="34" charset="0"/>
              <a:buChar char="•"/>
            </a:pPr>
            <a:r>
              <a:rPr lang="sr-Latn-RS" b="0" baseline="0" dirty="0" smtClean="0"/>
              <a:t>Online grafičke interfejse za pravljenje input fajlova za ORCA i PSI4</a:t>
            </a:r>
          </a:p>
          <a:p>
            <a:pPr marL="171450" indent="-171450">
              <a:buFont typeface="Arial" panose="020B0604020202020204" pitchFamily="34" charset="0"/>
              <a:buChar char="•"/>
            </a:pPr>
            <a:r>
              <a:rPr lang="sr-Latn-RS" b="0" baseline="0" dirty="0" smtClean="0"/>
              <a:t>Online grafičke interfejse za sprovođenje poluempirijskih proračuna sa xtb i MOPAC iz web browsera, pri čemu se proračun odvija na udaljenom serveru</a:t>
            </a:r>
          </a:p>
          <a:p>
            <a:pPr marL="171450" indent="-171450">
              <a:buFont typeface="Arial" panose="020B0604020202020204" pitchFamily="34" charset="0"/>
              <a:buChar char="•"/>
            </a:pPr>
            <a:r>
              <a:rPr lang="sr-Latn-RS" b="0" baseline="0" dirty="0" smtClean="0"/>
              <a:t>Online programe za sprovođenje analize output fajlova generisanih sa nekim programima za molekulsko modelovanje</a:t>
            </a:r>
          </a:p>
          <a:p>
            <a:pPr marL="171450" indent="-171450">
              <a:buFont typeface="Arial" panose="020B0604020202020204" pitchFamily="34" charset="0"/>
              <a:buChar char="•"/>
            </a:pPr>
            <a:r>
              <a:rPr lang="sr-Latn-RS" b="0" baseline="0" dirty="0" smtClean="0"/>
              <a:t>Online programe za automatizaciju upotrebe Multiwfn programa iz web browsera, pri čemu se proračuni vrše na udaljenom serveru</a:t>
            </a:r>
          </a:p>
          <a:p>
            <a:pPr marL="171450" indent="-171450">
              <a:buFont typeface="Arial" panose="020B0604020202020204" pitchFamily="34" charset="0"/>
              <a:buChar char="•"/>
            </a:pPr>
            <a:r>
              <a:rPr lang="sr-Latn-RS" b="0" baseline="0" dirty="0" smtClean="0"/>
              <a:t>Desktop grafičke interfejse za programe ORCA i xtb</a:t>
            </a:r>
          </a:p>
          <a:p>
            <a:pPr marL="171450" indent="-171450">
              <a:buFont typeface="Arial" panose="020B0604020202020204" pitchFamily="34" charset="0"/>
              <a:buChar char="•"/>
            </a:pPr>
            <a:endParaRPr lang="sr-Latn-RS" b="0" baseline="0" dirty="0" smtClean="0"/>
          </a:p>
          <a:p>
            <a:pPr marL="0" indent="0">
              <a:buFont typeface="Arial" panose="020B0604020202020204" pitchFamily="34" charset="0"/>
              <a:buNone/>
            </a:pPr>
            <a:r>
              <a:rPr lang="sr-Latn-RS" b="0" baseline="0" dirty="0" smtClean="0"/>
              <a:t>Činjenica da se proračuni vrše na udaljenom serveru znači da korisnici sprovode proračun direktno iz web browser, bez potrebe za instalacijom bilo čega.</a:t>
            </a:r>
          </a:p>
          <a:p>
            <a:pPr marL="0" indent="0">
              <a:buFont typeface="Arial" panose="020B0604020202020204" pitchFamily="34" charset="0"/>
              <a:buNone/>
            </a:pPr>
            <a:endParaRPr lang="sr-Latn-RS" b="0" baseline="0" dirty="0" smtClean="0"/>
          </a:p>
          <a:p>
            <a:pPr marL="0" indent="0">
              <a:buFont typeface="Arial" panose="020B0604020202020204" pitchFamily="34" charset="0"/>
              <a:buNone/>
            </a:pPr>
            <a:r>
              <a:rPr lang="sr-Latn-RS" b="0" baseline="0" dirty="0" smtClean="0"/>
              <a:t>Paralelno sa razvojem projekta atomistica, radi se i na razvoju online platforme za statističku analizu podataka, koja će u budućnosti biti obogaćena i alatima za primenu mašinskog učenja. Naime, bez obzira što postoje već gotova komercijalna rešenja, neka čak i bepslatna za akademsku upotrebu, pojavila se potreba postojanja unificiranog online alata za statističku obradu podataka koji prati nastavni plan i program na predmetima na kojima su angažovani članovi grupe.</a:t>
            </a:r>
          </a:p>
          <a:p>
            <a:pPr marL="0" indent="0">
              <a:buFont typeface="Arial" panose="020B0604020202020204" pitchFamily="34" charset="0"/>
              <a:buNone/>
            </a:pPr>
            <a:r>
              <a:rPr lang="sr-Latn-RS" b="0" baseline="0" dirty="0" smtClean="0"/>
              <a:t>https://dataexplorer.online </a:t>
            </a:r>
          </a:p>
        </p:txBody>
      </p:sp>
      <p:sp>
        <p:nvSpPr>
          <p:cNvPr id="4" name="Slide Number Placeholder 3"/>
          <p:cNvSpPr>
            <a:spLocks noGrp="1"/>
          </p:cNvSpPr>
          <p:nvPr>
            <p:ph type="sldNum" sz="quarter" idx="10"/>
          </p:nvPr>
        </p:nvSpPr>
        <p:spPr/>
        <p:txBody>
          <a:bodyPr/>
          <a:lstStyle/>
          <a:p>
            <a:fld id="{43838913-80FA-4B91-9068-6F22FC4289D5}" type="slidenum">
              <a:rPr lang="en-US" smtClean="0"/>
              <a:t>22</a:t>
            </a:fld>
            <a:endParaRPr lang="en-US"/>
          </a:p>
        </p:txBody>
      </p:sp>
    </p:spTree>
    <p:extLst>
      <p:ext uri="{BB962C8B-B14F-4D97-AF65-F5344CB8AC3E}">
        <p14:creationId xmlns:p14="http://schemas.microsoft.com/office/powerpoint/2010/main" val="3781546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a:t>
            </a:r>
            <a:r>
              <a:rPr lang="sr-Latn-RS" dirty="0" smtClean="0"/>
              <a:t>šinsko</a:t>
            </a:r>
            <a:r>
              <a:rPr lang="sr-Latn-RS" baseline="0" dirty="0" smtClean="0"/>
              <a:t> učenje je postalo nezaobilazni alat za analizu podataka i generisanje alata za dizajn novih materijala i predviđanje svojstava materijala koji tek treba da budu sintetisani.</a:t>
            </a:r>
          </a:p>
          <a:p>
            <a:endParaRPr lang="sr-Latn-RS" baseline="0" dirty="0" smtClean="0"/>
          </a:p>
          <a:p>
            <a:r>
              <a:rPr lang="sr-Latn-RS" baseline="0" dirty="0" smtClean="0"/>
              <a:t>Zahvaljujući mašinskom učenju, u mogućnosti smo da generišemo modele kojima možemo da predviđamo svojstva materijala mnogo pre nego što su sintetisani. Na taj način optimizujemo razvoj novih materijala, jer za sintezu biramo samo one za koje su proračuni i modeli pokazali da imaju reprezentativna svojstva.  </a:t>
            </a:r>
            <a:endParaRPr lang="en-US" baseline="0" dirty="0" smtClean="0"/>
          </a:p>
          <a:p>
            <a:endParaRPr lang="sr-Latn-RS" baseline="0" dirty="0" smtClean="0"/>
          </a:p>
        </p:txBody>
      </p:sp>
      <p:sp>
        <p:nvSpPr>
          <p:cNvPr id="4" name="Slide Number Placeholder 3"/>
          <p:cNvSpPr>
            <a:spLocks noGrp="1"/>
          </p:cNvSpPr>
          <p:nvPr>
            <p:ph type="sldNum" sz="quarter" idx="10"/>
          </p:nvPr>
        </p:nvSpPr>
        <p:spPr/>
        <p:txBody>
          <a:bodyPr/>
          <a:lstStyle/>
          <a:p>
            <a:fld id="{43838913-80FA-4B91-9068-6F22FC4289D5}" type="slidenum">
              <a:rPr lang="en-US" smtClean="0"/>
              <a:t>23</a:t>
            </a:fld>
            <a:endParaRPr lang="en-US"/>
          </a:p>
        </p:txBody>
      </p:sp>
    </p:spTree>
    <p:extLst>
      <p:ext uri="{BB962C8B-B14F-4D97-AF65-F5344CB8AC3E}">
        <p14:creationId xmlns:p14="http://schemas.microsoft.com/office/powerpoint/2010/main" val="35620389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r-Latn-RS" baseline="0" dirty="0" smtClean="0"/>
              <a:t>Primena mašinskog učenja u razvoju novih polimera je takođe uzela maha. Naravno, kako bi se primenili metodi mašinskog učenja i generisali modeli kojima se mogu predviđati svojstva novih ili modifikovanih polimera, neophodno je imati dovoljno velike i dovoljno dobre skupove podataka. </a:t>
            </a:r>
          </a:p>
          <a:p>
            <a:pPr algn="just"/>
            <a:r>
              <a:rPr lang="en-US" sz="1200" b="1" dirty="0" smtClean="0">
                <a:solidFill>
                  <a:schemeClr val="accent2">
                    <a:lumMod val="50000"/>
                  </a:schemeClr>
                </a:solidFill>
              </a:rPr>
              <a:t>In traditional programming, a computer follows a set of predefined rules to process input data and generate output. </a:t>
            </a:r>
          </a:p>
          <a:p>
            <a:pPr algn="just"/>
            <a:endParaRPr lang="en-US" sz="1200" b="1" dirty="0" smtClean="0">
              <a:solidFill>
                <a:schemeClr val="accent2">
                  <a:lumMod val="50000"/>
                </a:schemeClr>
              </a:solidFill>
            </a:endParaRPr>
          </a:p>
          <a:p>
            <a:pPr algn="just"/>
            <a:r>
              <a:rPr lang="en-US" sz="1200" b="1" dirty="0" smtClean="0">
                <a:solidFill>
                  <a:schemeClr val="accent2">
                    <a:lumMod val="50000"/>
                  </a:schemeClr>
                </a:solidFill>
              </a:rPr>
              <a:t>For example, you might write a program that uses a specific algorithm to calculate the molecular weight of a compound from its chemical formula.</a:t>
            </a:r>
          </a:p>
          <a:p>
            <a:pPr algn="just"/>
            <a:endParaRPr lang="en-US" sz="1200" b="1" dirty="0" smtClean="0">
              <a:solidFill>
                <a:schemeClr val="accent2">
                  <a:lumMod val="50000"/>
                </a:schemeClr>
              </a:solidFill>
            </a:endParaRPr>
          </a:p>
          <a:p>
            <a:pPr algn="just"/>
            <a:r>
              <a:rPr lang="en-US" sz="1200" b="1" dirty="0" smtClean="0">
                <a:solidFill>
                  <a:schemeClr val="accent2">
                    <a:lumMod val="50000"/>
                  </a:schemeClr>
                </a:solidFill>
              </a:rPr>
              <a:t>In contrast, machine learning takes a different approach. Imagine you want to predict the solubility of a new chemical compound. Instead of programming explicit rules, you would train an algorithm (such as a decision tree or neural network) on a dataset containing information about the chemical structures and solubility of existing compounds. </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The algorithm would then learn to identify patterns and relationships within the data, allowing it to predict the solubility of new compounds without direct instructions.</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This approach, which is gaining traction in the field of chemistry, holds the promise of highly accurate predictions of chemical properties, reaction outcomes, and material behaviors. It often reduces the need for extensive experimental testing, offering a more efficient and cost-effective solution.</a:t>
            </a:r>
          </a:p>
          <a:p>
            <a:endParaRPr lang="sr-Latn-RS" noProof="0" dirty="0" smtClean="0"/>
          </a:p>
        </p:txBody>
      </p:sp>
      <p:sp>
        <p:nvSpPr>
          <p:cNvPr id="4" name="Slide Number Placeholder 3"/>
          <p:cNvSpPr>
            <a:spLocks noGrp="1"/>
          </p:cNvSpPr>
          <p:nvPr>
            <p:ph type="sldNum" sz="quarter" idx="10"/>
          </p:nvPr>
        </p:nvSpPr>
        <p:spPr/>
        <p:txBody>
          <a:bodyPr/>
          <a:lstStyle/>
          <a:p>
            <a:fld id="{43838913-80FA-4B91-9068-6F22FC4289D5}" type="slidenum">
              <a:rPr lang="en-US" smtClean="0"/>
              <a:t>24</a:t>
            </a:fld>
            <a:endParaRPr lang="en-US"/>
          </a:p>
        </p:txBody>
      </p:sp>
    </p:spTree>
    <p:extLst>
      <p:ext uri="{BB962C8B-B14F-4D97-AF65-F5344CB8AC3E}">
        <p14:creationId xmlns:p14="http://schemas.microsoft.com/office/powerpoint/2010/main" val="3264290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RS" baseline="0" dirty="0" smtClean="0"/>
              <a:t>Primena mašinskog učenja u razvoju novih polimera je takođe uzela maha. Naravno, kako bi se primenili metodi mašinskog učenja i generisali modeli kojima se mogu predviđati svojstva novih ili modifikovanih polimera, neophodno je imati dovoljno velike i dovoljno dobre skupove podataka gde su data svojstva polimera utvrđena eksperimentalno, ili primenom pouzdanih teorijskih metoda. </a:t>
            </a:r>
          </a:p>
          <a:p>
            <a:endParaRPr lang="sr-Latn-RS" baseline="0" dirty="0" smtClean="0"/>
          </a:p>
          <a:p>
            <a:r>
              <a:rPr lang="sr-Latn-RS" baseline="0" dirty="0" smtClean="0"/>
              <a:t>U vezi sa polimerima, važno je napomenuti nekoliko reprezentativnih izvora gde se mogu pronaći i skinuti podaci kako bi se nad njima generisali i testirali novi modeli.</a:t>
            </a:r>
            <a:r>
              <a:rPr lang="en-US" baseline="0" dirty="0" smtClean="0"/>
              <a:t> </a:t>
            </a:r>
          </a:p>
          <a:p>
            <a:r>
              <a:rPr lang="en-US" baseline="0" dirty="0" err="1" smtClean="0"/>
              <a:t>Naime</a:t>
            </a:r>
            <a:r>
              <a:rPr lang="en-US" baseline="0" dirty="0" smtClean="0"/>
              <a:t>, da bi se </a:t>
            </a:r>
            <a:r>
              <a:rPr lang="en-US" baseline="0" dirty="0" err="1" smtClean="0"/>
              <a:t>primenili</a:t>
            </a:r>
            <a:r>
              <a:rPr lang="en-US" baseline="0" dirty="0" smtClean="0"/>
              <a:t> </a:t>
            </a:r>
            <a:r>
              <a:rPr lang="en-US" baseline="0" dirty="0" err="1" smtClean="0"/>
              <a:t>metodi</a:t>
            </a:r>
            <a:r>
              <a:rPr lang="en-US" baseline="0" dirty="0" smtClean="0"/>
              <a:t> ma</a:t>
            </a:r>
            <a:r>
              <a:rPr lang="sr-Latn-RS" baseline="0" dirty="0" smtClean="0"/>
              <a:t>šinskog učenja moramo imati dovoljan broj struktura polimera kako bismo sproveli naše proračune nad tim strukturama, generišemo modele za predviđanje svojstava na osnovu naših proračuna i mogli da uporedimo rezultate sa eksperimentalnim vrednostima.</a:t>
            </a:r>
          </a:p>
          <a:p>
            <a:r>
              <a:rPr lang="sr-Latn-RS" baseline="0" dirty="0" smtClean="0"/>
              <a:t>U narednih nekoliko slajdova predstaviću neke besplatno dostupne baze podataka koje sadrže informacije o strukturama polimera i vrednostima nekih specifičnih veličina dobijenih eksperimentalnim putem.</a:t>
            </a:r>
          </a:p>
          <a:p>
            <a:endParaRPr lang="sr-Latn-RS" baseline="0" dirty="0" smtClean="0"/>
          </a:p>
          <a:p>
            <a:r>
              <a:rPr lang="sr-Latn-RS" baseline="0" dirty="0" smtClean="0"/>
              <a:t>Za početak, tu je baza PolyInfo, koja sadrži podatke o polimerima preuzete iz naučne literature. Između ostalih podataka, sadrži IUPAC naz</a:t>
            </a:r>
            <a:r>
              <a:rPr lang="en-US" baseline="0" dirty="0" err="1" smtClean="0"/>
              <a:t>ive</a:t>
            </a:r>
            <a:r>
              <a:rPr lang="en-US" baseline="0" dirty="0" smtClean="0"/>
              <a:t> </a:t>
            </a:r>
            <a:r>
              <a:rPr lang="en-US" baseline="0" dirty="0" err="1" smtClean="0"/>
              <a:t>polimera</a:t>
            </a:r>
            <a:r>
              <a:rPr lang="sr-Latn-RS" baseline="0" dirty="0" smtClean="0"/>
              <a:t>, uslove pod kojima su merene vrednosti, preko 100 tipova svojstava, uključujući termalna, električna i mehanička svojstva.</a:t>
            </a:r>
          </a:p>
          <a:p>
            <a:endParaRPr lang="sr-Latn-RS" baseline="0" dirty="0" smtClean="0"/>
          </a:p>
          <a:p>
            <a:r>
              <a:rPr lang="sr-Latn-RS" baseline="0" dirty="0" smtClean="0"/>
              <a:t>Za upotrebu baze je neophodna registracija i posebno odobrenje za pretraživanje i preuzimanje podataka, što je u potpunosti razumljivo, imajući u vidu koliko je vremena i resursa neophodno da bi se jedna takva baza napravila i održavala.</a:t>
            </a:r>
            <a:endParaRPr lang="en-US" dirty="0"/>
          </a:p>
        </p:txBody>
      </p:sp>
      <p:sp>
        <p:nvSpPr>
          <p:cNvPr id="4" name="Slide Number Placeholder 3"/>
          <p:cNvSpPr>
            <a:spLocks noGrp="1"/>
          </p:cNvSpPr>
          <p:nvPr>
            <p:ph type="sldNum" sz="quarter" idx="10"/>
          </p:nvPr>
        </p:nvSpPr>
        <p:spPr/>
        <p:txBody>
          <a:bodyPr/>
          <a:lstStyle/>
          <a:p>
            <a:fld id="{43838913-80FA-4B91-9068-6F22FC4289D5}" type="slidenum">
              <a:rPr lang="en-US" smtClean="0"/>
              <a:t>25</a:t>
            </a:fld>
            <a:endParaRPr lang="en-US"/>
          </a:p>
        </p:txBody>
      </p:sp>
    </p:spTree>
    <p:extLst>
      <p:ext uri="{BB962C8B-B14F-4D97-AF65-F5344CB8AC3E}">
        <p14:creationId xmlns:p14="http://schemas.microsoft.com/office/powerpoint/2010/main" val="3230977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RS" baseline="0" dirty="0" smtClean="0"/>
              <a:t>Sledeća baza podataka je posebno zanimljiva, jer sadrž</a:t>
            </a:r>
            <a:r>
              <a:rPr lang="en-US" baseline="0" dirty="0" smtClean="0"/>
              <a:t>i </a:t>
            </a:r>
            <a:r>
              <a:rPr lang="en-US" baseline="0" dirty="0" err="1" smtClean="0"/>
              <a:t>strukture</a:t>
            </a:r>
            <a:r>
              <a:rPr lang="en-US" baseline="0" dirty="0" smtClean="0"/>
              <a:t> </a:t>
            </a:r>
            <a:r>
              <a:rPr lang="en-US" baseline="0" dirty="0" err="1" smtClean="0"/>
              <a:t>skoro</a:t>
            </a:r>
            <a:r>
              <a:rPr lang="en-US" baseline="0" dirty="0" smtClean="0"/>
              <a:t> million </a:t>
            </a:r>
            <a:r>
              <a:rPr lang="en-US" baseline="0" dirty="0" err="1" smtClean="0"/>
              <a:t>polimera</a:t>
            </a:r>
            <a:r>
              <a:rPr lang="en-US" baseline="0" dirty="0" smtClean="0"/>
              <a:t>, </a:t>
            </a:r>
            <a:r>
              <a:rPr lang="en-US" baseline="0" dirty="0" err="1" smtClean="0"/>
              <a:t>koje</a:t>
            </a:r>
            <a:r>
              <a:rPr lang="en-US" baseline="0" dirty="0" smtClean="0"/>
              <a:t> </a:t>
            </a:r>
            <a:r>
              <a:rPr lang="en-US" baseline="0" dirty="0" err="1" smtClean="0"/>
              <a:t>su</a:t>
            </a:r>
            <a:r>
              <a:rPr lang="en-US" baseline="0" dirty="0" smtClean="0"/>
              <a:t> </a:t>
            </a:r>
            <a:r>
              <a:rPr lang="en-US" baseline="0" dirty="0" err="1" smtClean="0"/>
              <a:t>generisane</a:t>
            </a:r>
            <a:r>
              <a:rPr lang="en-US" baseline="0" dirty="0" smtClean="0"/>
              <a:t> </a:t>
            </a:r>
            <a:r>
              <a:rPr lang="en-US" baseline="0" dirty="0" err="1" smtClean="0"/>
              <a:t>primenom</a:t>
            </a:r>
            <a:r>
              <a:rPr lang="en-US" baseline="0" dirty="0" smtClean="0"/>
              <a:t> ma</a:t>
            </a:r>
            <a:r>
              <a:rPr lang="sr-Latn-RS" baseline="0" dirty="0" smtClean="0"/>
              <a:t>šinskog učenja na oko 12000 polimera iz prethodno predstavljene baze, PolyInfo.</a:t>
            </a:r>
          </a:p>
          <a:p>
            <a:endParaRPr lang="sr-Latn-RS" baseline="0" dirty="0" smtClean="0"/>
          </a:p>
          <a:p>
            <a:r>
              <a:rPr lang="sr-Latn-RS" baseline="0" dirty="0" smtClean="0"/>
              <a:t>Pored struktura polimera u SMILES formatu, autori su metodama mašinskog učen</a:t>
            </a:r>
            <a:r>
              <a:rPr lang="en-US" baseline="0" dirty="0" smtClean="0"/>
              <a:t>ja </a:t>
            </a:r>
            <a:r>
              <a:rPr lang="sr-Latn-RS" baseline="0" dirty="0" smtClean="0"/>
              <a:t>za svaku strukturu dali i ocenu koja označava koliko je lako/teško sintetisati svako od tih jedinjenja. </a:t>
            </a:r>
            <a:r>
              <a:rPr lang="en-US" baseline="0" dirty="0" smtClean="0"/>
              <a:t>Taj parameter se </a:t>
            </a:r>
            <a:r>
              <a:rPr lang="en-US" baseline="0" dirty="0" err="1" smtClean="0"/>
              <a:t>naziva</a:t>
            </a:r>
            <a:r>
              <a:rPr lang="en-US" baseline="0" dirty="0" smtClean="0"/>
              <a:t> “</a:t>
            </a:r>
            <a:r>
              <a:rPr lang="sr-Latn-RS" baseline="0" dirty="0" smtClean="0"/>
              <a:t>Sintetička dostupnost (SA)</a:t>
            </a:r>
            <a:r>
              <a:rPr lang="en-US" baseline="0" dirty="0" smtClean="0"/>
              <a:t>”</a:t>
            </a:r>
            <a:r>
              <a:rPr lang="sr-Latn-RS" baseline="0" dirty="0" smtClean="0"/>
              <a:t> i</a:t>
            </a:r>
            <a:r>
              <a:rPr lang="en-US" baseline="0" dirty="0" smtClean="0"/>
              <a:t> </a:t>
            </a:r>
            <a:r>
              <a:rPr lang="sr-Latn-RS" baseline="0" dirty="0" smtClean="0"/>
              <a:t>izračunata je korišćenjem Schuffenhauer-ove SA ocene (https://jcheminf.biomedcentral.com/articles/10.1186/1758-2946-1-8). To je zapravo heuristička procena o tome koliko je teško (10) ili lako (1) sintetisati određen molekul. SA ocena je dodata u fajl sa strukturama generisanih polimera, a sav materijal se može preuzeti sa GitHub servisa. Neophodno je biti registrovani član GitHub-a.</a:t>
            </a:r>
            <a:endParaRPr lang="en-US" baseline="0" dirty="0" smtClean="0"/>
          </a:p>
        </p:txBody>
      </p:sp>
      <p:sp>
        <p:nvSpPr>
          <p:cNvPr id="4" name="Slide Number Placeholder 3"/>
          <p:cNvSpPr>
            <a:spLocks noGrp="1"/>
          </p:cNvSpPr>
          <p:nvPr>
            <p:ph type="sldNum" sz="quarter" idx="10"/>
          </p:nvPr>
        </p:nvSpPr>
        <p:spPr/>
        <p:txBody>
          <a:bodyPr/>
          <a:lstStyle/>
          <a:p>
            <a:fld id="{43838913-80FA-4B91-9068-6F22FC4289D5}" type="slidenum">
              <a:rPr lang="en-US" smtClean="0"/>
              <a:t>26</a:t>
            </a:fld>
            <a:endParaRPr lang="en-US"/>
          </a:p>
        </p:txBody>
      </p:sp>
    </p:spTree>
    <p:extLst>
      <p:ext uri="{BB962C8B-B14F-4D97-AF65-F5344CB8AC3E}">
        <p14:creationId xmlns:p14="http://schemas.microsoft.com/office/powerpoint/2010/main" val="12297933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RS" baseline="0" dirty="0" smtClean="0"/>
              <a:t>Sledeća baza podataka sa informacijama o polimerima je jako bitna za one istraživače kojima je temperatura staklastog prelaza polimera od interesa.</a:t>
            </a:r>
          </a:p>
          <a:p>
            <a:endParaRPr lang="sr-Latn-RS" baseline="0" dirty="0" smtClean="0"/>
          </a:p>
          <a:p>
            <a:r>
              <a:rPr lang="sr-Latn-RS" baseline="0" dirty="0" smtClean="0"/>
              <a:t>Temperatura staklastog prelaza (Tg) je temperatura pri kojoj se polimer prelazi iz staklastog, krutog stanja u mekše, gumasto stanje. Ispod ove temperature, polimeri su kruti i lomljivi, dok iznad nje postaju elastičniji i fleksibilniji. Tg je važna osobina polimera jer utiče na njihove mehaničke osobine i primene. Na primer, polimeri sa višom temperaturom staklastog prelaza će biti stabilniji i zadržavati svoju čvrstinu na višim temperaturama.</a:t>
            </a:r>
          </a:p>
          <a:p>
            <a:endParaRPr lang="sr-Latn-RS" baseline="0" dirty="0" smtClean="0"/>
          </a:p>
          <a:p>
            <a:r>
              <a:rPr lang="sr-Latn-RS" baseline="0" dirty="0" smtClean="0"/>
              <a:t>Ova baza podataka sadrži modele i sirove podatke za predviđanje temperature staklastog prelaza (Tg) polimera koristeći tehnike mašinskog učenja (ML) i kvantne hemije (QC). Uključuje Python skripte za rezultate ML modela, ulazne i izlazne fajlove iz programa Gaussian 16 za QC modele, kao i R skripte za obradu i vizualizaciju podataka. </a:t>
            </a:r>
          </a:p>
          <a:p>
            <a:endParaRPr lang="sr-Latn-RS" baseline="0" dirty="0" smtClean="0"/>
          </a:p>
          <a:p>
            <a:r>
              <a:rPr lang="sr-Latn-RS" baseline="0" dirty="0" smtClean="0"/>
              <a:t>Jednostavnije rečeno, ova baza podataka sadrži strukture polimera i eksperimentalno određene temperature staklastog prelaza (Tg) za svaki polimer. To omogućava korisnicima da koriste ove podatke za izradu sopstvenih modela predikcije Tg pomoću različitih tehnika, uključujući mašinsko učenje i kvantnu hemiju.</a:t>
            </a:r>
          </a:p>
        </p:txBody>
      </p:sp>
      <p:sp>
        <p:nvSpPr>
          <p:cNvPr id="4" name="Slide Number Placeholder 3"/>
          <p:cNvSpPr>
            <a:spLocks noGrp="1"/>
          </p:cNvSpPr>
          <p:nvPr>
            <p:ph type="sldNum" sz="quarter" idx="10"/>
          </p:nvPr>
        </p:nvSpPr>
        <p:spPr/>
        <p:txBody>
          <a:bodyPr/>
          <a:lstStyle/>
          <a:p>
            <a:fld id="{43838913-80FA-4B91-9068-6F22FC4289D5}" type="slidenum">
              <a:rPr lang="en-US" smtClean="0"/>
              <a:t>27</a:t>
            </a:fld>
            <a:endParaRPr lang="en-US"/>
          </a:p>
        </p:txBody>
      </p:sp>
    </p:spTree>
    <p:extLst>
      <p:ext uri="{BB962C8B-B14F-4D97-AF65-F5344CB8AC3E}">
        <p14:creationId xmlns:p14="http://schemas.microsoft.com/office/powerpoint/2010/main" val="1489870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Glass Transition Temperature</a:t>
            </a:r>
          </a:p>
          <a:p>
            <a:r>
              <a:rPr lang="en-US" dirty="0" smtClean="0"/>
              <a:t>SMILES structures are used to encode molecules in a way that can be easily read by computers for input into databases and computational chemistry software.</a:t>
            </a:r>
          </a:p>
          <a:p>
            <a:endParaRPr lang="en-US" dirty="0" smtClean="0"/>
          </a:p>
          <a:p>
            <a:r>
              <a:rPr lang="en-US" dirty="0" smtClean="0"/>
              <a:t>SMILES structure for water (H₂O) is represented as "O", and for ethanol (C₂H₅OH), it's "CCO"</a:t>
            </a:r>
            <a:endParaRPr lang="en-US" dirty="0"/>
          </a:p>
        </p:txBody>
      </p:sp>
      <p:sp>
        <p:nvSpPr>
          <p:cNvPr id="4" name="Slide Number Placeholder 3"/>
          <p:cNvSpPr>
            <a:spLocks noGrp="1"/>
          </p:cNvSpPr>
          <p:nvPr>
            <p:ph type="sldNum" sz="quarter" idx="10"/>
          </p:nvPr>
        </p:nvSpPr>
        <p:spPr/>
        <p:txBody>
          <a:bodyPr/>
          <a:lstStyle/>
          <a:p>
            <a:fld id="{43838913-80FA-4B91-9068-6F22FC4289D5}" type="slidenum">
              <a:rPr lang="en-US" smtClean="0"/>
              <a:t>28</a:t>
            </a:fld>
            <a:endParaRPr lang="en-US"/>
          </a:p>
        </p:txBody>
      </p:sp>
    </p:spTree>
    <p:extLst>
      <p:ext uri="{BB962C8B-B14F-4D97-AF65-F5344CB8AC3E}">
        <p14:creationId xmlns:p14="http://schemas.microsoft.com/office/powerpoint/2010/main" val="6652011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838913-80FA-4B91-9068-6F22FC4289D5}" type="slidenum">
              <a:rPr lang="en-US" smtClean="0"/>
              <a:t>29</a:t>
            </a:fld>
            <a:endParaRPr lang="en-US"/>
          </a:p>
        </p:txBody>
      </p:sp>
    </p:spTree>
    <p:extLst>
      <p:ext uri="{BB962C8B-B14F-4D97-AF65-F5344CB8AC3E}">
        <p14:creationId xmlns:p14="http://schemas.microsoft.com/office/powerpoint/2010/main" val="12341570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838913-80FA-4B91-9068-6F22FC4289D5}" type="slidenum">
              <a:rPr lang="en-US" smtClean="0"/>
              <a:t>31</a:t>
            </a:fld>
            <a:endParaRPr lang="en-US"/>
          </a:p>
        </p:txBody>
      </p:sp>
    </p:spTree>
    <p:extLst>
      <p:ext uri="{BB962C8B-B14F-4D97-AF65-F5344CB8AC3E}">
        <p14:creationId xmlns:p14="http://schemas.microsoft.com/office/powerpoint/2010/main" val="1508410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43838913-80FA-4B91-9068-6F22FC4289D5}" type="slidenum">
              <a:rPr lang="en-US" smtClean="0"/>
              <a:t>34</a:t>
            </a:fld>
            <a:endParaRPr lang="en-US"/>
          </a:p>
        </p:txBody>
      </p:sp>
    </p:spTree>
    <p:extLst>
      <p:ext uri="{BB962C8B-B14F-4D97-AF65-F5344CB8AC3E}">
        <p14:creationId xmlns:p14="http://schemas.microsoft.com/office/powerpoint/2010/main" val="8999157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43838913-80FA-4B91-9068-6F22FC4289D5}" type="slidenum">
              <a:rPr lang="en-US" smtClean="0"/>
              <a:t>36</a:t>
            </a:fld>
            <a:endParaRPr lang="en-US"/>
          </a:p>
        </p:txBody>
      </p:sp>
    </p:spTree>
    <p:extLst>
      <p:ext uri="{BB962C8B-B14F-4D97-AF65-F5344CB8AC3E}">
        <p14:creationId xmlns:p14="http://schemas.microsoft.com/office/powerpoint/2010/main" val="2290578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7837D4-D856-E24C-BA8A-5AAA0675A774}" type="slidenum">
              <a:rPr lang="ru-RU" smtClean="0"/>
              <a:t>‹#›</a:t>
            </a:fld>
            <a:endParaRPr lang="ru-RU"/>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554301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7837D4-D856-E24C-BA8A-5AAA0675A774}" type="slidenum">
              <a:rPr lang="ru-RU" smtClean="0"/>
              <a:t>‹#›</a:t>
            </a:fld>
            <a:endParaRPr lang="ru-RU"/>
          </a:p>
        </p:txBody>
      </p:sp>
    </p:spTree>
    <p:extLst>
      <p:ext uri="{BB962C8B-B14F-4D97-AF65-F5344CB8AC3E}">
        <p14:creationId xmlns:p14="http://schemas.microsoft.com/office/powerpoint/2010/main" val="296485812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7837D4-D856-E24C-BA8A-5AAA0675A774}" type="slidenum">
              <a:rPr lang="ru-RU" smtClean="0"/>
              <a:t>‹#›</a:t>
            </a:fld>
            <a:endParaRPr lang="ru-RU"/>
          </a:p>
        </p:txBody>
      </p:sp>
    </p:spTree>
    <p:extLst>
      <p:ext uri="{BB962C8B-B14F-4D97-AF65-F5344CB8AC3E}">
        <p14:creationId xmlns:p14="http://schemas.microsoft.com/office/powerpoint/2010/main" val="89494230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7837D4-D856-E24C-BA8A-5AAA0675A774}" type="slidenum">
              <a:rPr lang="ru-RU" smtClean="0"/>
              <a:t>‹#›</a:t>
            </a:fld>
            <a:endParaRPr lang="ru-RU"/>
          </a:p>
        </p:txBody>
      </p:sp>
    </p:spTree>
    <p:extLst>
      <p:ext uri="{BB962C8B-B14F-4D97-AF65-F5344CB8AC3E}">
        <p14:creationId xmlns:p14="http://schemas.microsoft.com/office/powerpoint/2010/main" val="209092171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27837D4-D856-E24C-BA8A-5AAA0675A774}" type="slidenum">
              <a:rPr lang="ru-RU" smtClean="0"/>
              <a:t>‹#›</a:t>
            </a:fld>
            <a:endParaRPr lang="ru-RU"/>
          </a:p>
        </p:txBody>
      </p:sp>
    </p:spTree>
    <p:extLst>
      <p:ext uri="{BB962C8B-B14F-4D97-AF65-F5344CB8AC3E}">
        <p14:creationId xmlns:p14="http://schemas.microsoft.com/office/powerpoint/2010/main" val="121318145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27837D4-D856-E24C-BA8A-5AAA0675A774}" type="slidenum">
              <a:rPr lang="ru-RU" smtClean="0"/>
              <a:t>‹#›</a:t>
            </a:fld>
            <a:endParaRPr lang="ru-RU"/>
          </a:p>
        </p:txBody>
      </p:sp>
    </p:spTree>
    <p:extLst>
      <p:ext uri="{BB962C8B-B14F-4D97-AF65-F5344CB8AC3E}">
        <p14:creationId xmlns:p14="http://schemas.microsoft.com/office/powerpoint/2010/main" val="364717472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27837D4-D856-E24C-BA8A-5AAA0675A774}" type="slidenum">
              <a:rPr lang="ru-RU" smtClean="0"/>
              <a:t>‹#›</a:t>
            </a:fld>
            <a:endParaRPr lang="ru-RU"/>
          </a:p>
        </p:txBody>
      </p:sp>
    </p:spTree>
    <p:extLst>
      <p:ext uri="{BB962C8B-B14F-4D97-AF65-F5344CB8AC3E}">
        <p14:creationId xmlns:p14="http://schemas.microsoft.com/office/powerpoint/2010/main" val="405464309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7837D4-D856-E24C-BA8A-5AAA0675A774}" type="slidenum">
              <a:rPr lang="ru-RU" smtClean="0"/>
              <a:t>‹#›</a:t>
            </a:fld>
            <a:endParaRPr lang="ru-RU"/>
          </a:p>
        </p:txBody>
      </p:sp>
    </p:spTree>
    <p:extLst>
      <p:ext uri="{BB962C8B-B14F-4D97-AF65-F5344CB8AC3E}">
        <p14:creationId xmlns:p14="http://schemas.microsoft.com/office/powerpoint/2010/main" val="16618921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7837D4-D856-E24C-BA8A-5AAA0675A774}" type="slidenum">
              <a:rPr lang="ru-RU" smtClean="0"/>
              <a:t>‹#›</a:t>
            </a:fld>
            <a:endParaRPr lang="ru-RU"/>
          </a:p>
        </p:txBody>
      </p:sp>
    </p:spTree>
    <p:extLst>
      <p:ext uri="{BB962C8B-B14F-4D97-AF65-F5344CB8AC3E}">
        <p14:creationId xmlns:p14="http://schemas.microsoft.com/office/powerpoint/2010/main" val="7920829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9/4/2024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27837D4-D856-E24C-BA8A-5AAA0675A774}" type="slidenum">
              <a:rPr lang="ru-RU" smtClean="0"/>
              <a:t>‹#›</a:t>
            </a:fld>
            <a:endParaRPr lang="ru-RU"/>
          </a:p>
        </p:txBody>
      </p:sp>
    </p:spTree>
    <p:extLst>
      <p:ext uri="{BB962C8B-B14F-4D97-AF65-F5344CB8AC3E}">
        <p14:creationId xmlns:p14="http://schemas.microsoft.com/office/powerpoint/2010/main" val="67741853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7837D4-D856-E24C-BA8A-5AAA0675A774}" type="slidenum">
              <a:rPr lang="ru-RU" smtClean="0"/>
              <a:t>‹#›</a:t>
            </a:fld>
            <a:endParaRPr lang="ru-RU"/>
          </a:p>
        </p:txBody>
      </p:sp>
    </p:spTree>
    <p:extLst>
      <p:ext uri="{BB962C8B-B14F-4D97-AF65-F5344CB8AC3E}">
        <p14:creationId xmlns:p14="http://schemas.microsoft.com/office/powerpoint/2010/main" val="387454210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7837D4-D856-E24C-BA8A-5AAA0675A774}" type="slidenum">
              <a:rPr lang="ru-RU" smtClean="0"/>
              <a:t>‹#›</a:t>
            </a:fld>
            <a:endParaRPr lang="ru-RU"/>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38381093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7837D4-D856-E24C-BA8A-5AAA0675A774}" type="slidenum">
              <a:rPr lang="ru-RU" smtClean="0"/>
              <a:t>‹#›</a:t>
            </a:fld>
            <a:endParaRPr lang="ru-RU"/>
          </a:p>
        </p:txBody>
      </p:sp>
    </p:spTree>
    <p:extLst>
      <p:ext uri="{BB962C8B-B14F-4D97-AF65-F5344CB8AC3E}">
        <p14:creationId xmlns:p14="http://schemas.microsoft.com/office/powerpoint/2010/main" val="94436095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7837D4-D856-E24C-BA8A-5AAA0675A774}" type="slidenum">
              <a:rPr lang="ru-RU" smtClean="0"/>
              <a:t>‹#›</a:t>
            </a:fld>
            <a:endParaRPr lang="ru-RU"/>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19153930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7837D4-D856-E24C-BA8A-5AAA0675A774}" type="slidenum">
              <a:rPr lang="ru-RU" smtClean="0"/>
              <a:t>‹#›</a:t>
            </a:fld>
            <a:endParaRPr lang="ru-RU"/>
          </a:p>
        </p:txBody>
      </p:sp>
    </p:spTree>
    <p:extLst>
      <p:ext uri="{BB962C8B-B14F-4D97-AF65-F5344CB8AC3E}">
        <p14:creationId xmlns:p14="http://schemas.microsoft.com/office/powerpoint/2010/main" val="180128489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7837D4-D856-E24C-BA8A-5AAA0675A774}" type="slidenum">
              <a:rPr lang="ru-RU" smtClean="0"/>
              <a:t>‹#›</a:t>
            </a:fld>
            <a:endParaRPr lang="ru-RU"/>
          </a:p>
        </p:txBody>
      </p:sp>
    </p:spTree>
    <p:extLst>
      <p:ext uri="{BB962C8B-B14F-4D97-AF65-F5344CB8AC3E}">
        <p14:creationId xmlns:p14="http://schemas.microsoft.com/office/powerpoint/2010/main" val="6080107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7837D4-D856-E24C-BA8A-5AAA0675A774}" type="slidenum">
              <a:rPr lang="ru-RU" smtClean="0"/>
              <a:t>‹#›</a:t>
            </a:fld>
            <a:endParaRPr lang="ru-RU"/>
          </a:p>
        </p:txBody>
      </p:sp>
    </p:spTree>
    <p:extLst>
      <p:ext uri="{BB962C8B-B14F-4D97-AF65-F5344CB8AC3E}">
        <p14:creationId xmlns:p14="http://schemas.microsoft.com/office/powerpoint/2010/main" val="327641991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6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smtClean="0"/>
              <a:pPr/>
              <a:t>9/4/2024</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E27837D4-D856-E24C-BA8A-5AAA0675A774}" type="slidenum">
              <a:rPr lang="ru-RU" smtClean="0"/>
              <a:t>‹#›</a:t>
            </a:fld>
            <a:endParaRPr lang="ru-RU"/>
          </a:p>
        </p:txBody>
      </p:sp>
    </p:spTree>
    <p:extLst>
      <p:ext uri="{BB962C8B-B14F-4D97-AF65-F5344CB8AC3E}">
        <p14:creationId xmlns:p14="http://schemas.microsoft.com/office/powerpoint/2010/main" val="1575476832"/>
      </p:ext>
    </p:extLst>
  </p:cSld>
  <p:clrMap bg1="dk1" tx1="lt1" bg2="dk2" tx2="lt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 id="2147483793" r:id="rId17"/>
  </p:sldLayoutIdLst>
  <p:transition>
    <p:fade thruBlk="1"/>
  </p:transition>
  <p:timing>
    <p:tnLst>
      <p:par>
        <p:cTn id="1" dur="indefinite" restart="never" nodeType="tmRoot"/>
      </p:par>
    </p:tnLst>
  </p:timing>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Layout" Target="../diagrams/layout2.xml"/><Relationship Id="rId7" Type="http://schemas.openxmlformats.org/officeDocument/2006/relationships/image" Target="../media/image11.png"/><Relationship Id="rId12" Type="http://schemas.microsoft.com/office/2007/relationships/diagramDrawing" Target="../diagrams/drawing3.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11" Type="http://schemas.openxmlformats.org/officeDocument/2006/relationships/diagramColors" Target="../diagrams/colors3.xml"/><Relationship Id="rId5" Type="http://schemas.openxmlformats.org/officeDocument/2006/relationships/diagramColors" Target="../diagrams/colors2.xml"/><Relationship Id="rId10" Type="http://schemas.openxmlformats.org/officeDocument/2006/relationships/diagramQuickStyle" Target="../diagrams/quickStyle3.xml"/><Relationship Id="rId4" Type="http://schemas.openxmlformats.org/officeDocument/2006/relationships/diagramQuickStyle" Target="../diagrams/quickStyle2.xml"/><Relationship Id="rId9"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0.jp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image" Target="../media/image32.png"/><Relationship Id="rId5" Type="http://schemas.openxmlformats.org/officeDocument/2006/relationships/diagramQuickStyle" Target="../diagrams/quickStyle5.xml"/><Relationship Id="rId10" Type="http://schemas.openxmlformats.org/officeDocument/2006/relationships/image" Target="../media/image31.png"/><Relationship Id="rId4" Type="http://schemas.openxmlformats.org/officeDocument/2006/relationships/diagramLayout" Target="../diagrams/layout5.xml"/><Relationship Id="rId9"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9.png"/><Relationship Id="rId4" Type="http://schemas.openxmlformats.org/officeDocument/2006/relationships/image" Target="../media/image34.emf"/></Relationships>
</file>

<file path=ppt/slides/_rels/slide2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36.png"/><Relationship Id="rId7" Type="http://schemas.openxmlformats.org/officeDocument/2006/relationships/diagramColors" Target="../diagrams/colors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1.emf"/></Relationships>
</file>

<file path=ppt/slides/_rels/slide2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jpg"/></Relationships>
</file>

<file path=ppt/slides/_rels/slide2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diagramLayout" Target="../diagrams/layout7.xml"/><Relationship Id="rId7" Type="http://schemas.openxmlformats.org/officeDocument/2006/relationships/image" Target="../media/image59.jpg"/><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3.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4">
            <a:extLst>
              <a:ext uri="{FF2B5EF4-FFF2-40B4-BE49-F238E27FC236}">
                <a16:creationId xmlns:a16="http://schemas.microsoft.com/office/drawing/2014/main" id="{CF80FD67-EE54-A169-6AB3-B581092110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97991"/>
            <a:ext cx="10363200" cy="5160009"/>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grpSp>
        <p:nvGrpSpPr>
          <p:cNvPr id="11" name="Group 10"/>
          <p:cNvGrpSpPr/>
          <p:nvPr/>
        </p:nvGrpSpPr>
        <p:grpSpPr>
          <a:xfrm>
            <a:off x="7859211" y="27078"/>
            <a:ext cx="3993265" cy="1360067"/>
            <a:chOff x="1" y="15349"/>
            <a:chExt cx="3993265" cy="1360067"/>
          </a:xfrm>
        </p:grpSpPr>
        <p:sp>
          <p:nvSpPr>
            <p:cNvPr id="3" name="Freeform 14"/>
            <p:cNvSpPr/>
            <p:nvPr/>
          </p:nvSpPr>
          <p:spPr>
            <a:xfrm>
              <a:off x="1" y="15349"/>
              <a:ext cx="2462784" cy="1282218"/>
            </a:xfrm>
            <a:custGeom>
              <a:avLst/>
              <a:gdLst/>
              <a:ahLst/>
              <a:cxnLst/>
              <a:rect l="l" t="t" r="r" b="b"/>
              <a:pathLst>
                <a:path w="10269343" h="2439909">
                  <a:moveTo>
                    <a:pt x="0" y="0"/>
                  </a:moveTo>
                  <a:lnTo>
                    <a:pt x="10269344" y="0"/>
                  </a:lnTo>
                  <a:lnTo>
                    <a:pt x="10269344" y="2439909"/>
                  </a:lnTo>
                  <a:lnTo>
                    <a:pt x="0" y="2439909"/>
                  </a:lnTo>
                  <a:lnTo>
                    <a:pt x="0" y="0"/>
                  </a:lnTo>
                  <a:close/>
                </a:path>
              </a:pathLst>
            </a:custGeom>
            <a:blipFill>
              <a:blip r:embed="rId3" cstate="print"/>
              <a:srcRect/>
              <a:stretch>
                <a:fillRect l="-20648" t="-2" r="-222984" b="-421552"/>
              </a:stretch>
            </a:blipFill>
          </p:spPr>
        </p:sp>
        <p:sp>
          <p:nvSpPr>
            <p:cNvPr id="4" name="Freeform 14"/>
            <p:cNvSpPr/>
            <p:nvPr/>
          </p:nvSpPr>
          <p:spPr>
            <a:xfrm>
              <a:off x="2489793" y="93198"/>
              <a:ext cx="1503473" cy="1282218"/>
            </a:xfrm>
            <a:custGeom>
              <a:avLst/>
              <a:gdLst/>
              <a:ahLst/>
              <a:cxnLst/>
              <a:rect l="l" t="t" r="r" b="b"/>
              <a:pathLst>
                <a:path w="10269343" h="2439909">
                  <a:moveTo>
                    <a:pt x="0" y="0"/>
                  </a:moveTo>
                  <a:lnTo>
                    <a:pt x="10269344" y="0"/>
                  </a:lnTo>
                  <a:lnTo>
                    <a:pt x="10269344" y="2439909"/>
                  </a:lnTo>
                  <a:lnTo>
                    <a:pt x="0" y="2439909"/>
                  </a:lnTo>
                  <a:lnTo>
                    <a:pt x="0" y="0"/>
                  </a:lnTo>
                  <a:close/>
                </a:path>
              </a:pathLst>
            </a:custGeom>
            <a:blipFill>
              <a:blip r:embed="rId3" cstate="print"/>
              <a:srcRect/>
              <a:stretch>
                <a:fillRect l="-200062" t="-2" r="-262830" b="-421552"/>
              </a:stretch>
            </a:blipFill>
          </p:spPr>
        </p:sp>
      </p:grpSp>
      <p:sp>
        <p:nvSpPr>
          <p:cNvPr id="5" name="TextBox 4"/>
          <p:cNvSpPr txBox="1"/>
          <p:nvPr/>
        </p:nvSpPr>
        <p:spPr>
          <a:xfrm>
            <a:off x="9235254" y="3557349"/>
            <a:ext cx="2807435" cy="461665"/>
          </a:xfrm>
          <a:prstGeom prst="rect">
            <a:avLst/>
          </a:prstGeom>
          <a:noFill/>
        </p:spPr>
        <p:txBody>
          <a:bodyPr wrap="none" rtlCol="0">
            <a:spAutoFit/>
            <a:scene3d>
              <a:camera prst="orthographicFront"/>
              <a:lightRig rig="harsh" dir="t"/>
            </a:scene3d>
            <a:sp3d extrusionH="57150" prstMaterial="matte">
              <a:bevelT w="63500" h="12700" prst="angle"/>
              <a:contourClr>
                <a:schemeClr val="bg1">
                  <a:lumMod val="65000"/>
                </a:schemeClr>
              </a:contourClr>
            </a:sp3d>
          </a:bodyPr>
          <a:lstStyle/>
          <a:p>
            <a:r>
              <a:rPr lang="sr-Latn-RS" sz="2400" b="1" dirty="0" smtClean="0">
                <a:ln>
                  <a:solidFill>
                    <a:schemeClr val="accent2">
                      <a:lumMod val="50000"/>
                    </a:schemeClr>
                  </a:solidFill>
                </a:ln>
                <a:solidFill>
                  <a:schemeClr val="accent2">
                    <a:lumMod val="50000"/>
                  </a:schemeClr>
                </a:solidFill>
                <a:latin typeface="Cambria Math" panose="02040503050406030204" pitchFamily="18" charset="0"/>
                <a:ea typeface="Cambria Math" panose="02040503050406030204" pitchFamily="18" charset="0"/>
              </a:rPr>
              <a:t>Dr. Sanja Armaković</a:t>
            </a:r>
            <a:endParaRPr lang="en-US" sz="2400" b="1" dirty="0">
              <a:ln>
                <a:solidFill>
                  <a:schemeClr val="accent2">
                    <a:lumMod val="50000"/>
                  </a:schemeClr>
                </a:solidFill>
              </a:ln>
              <a:solidFill>
                <a:schemeClr val="accent2">
                  <a:lumMod val="50000"/>
                </a:schemeClr>
              </a:solidFill>
              <a:latin typeface="Cambria Math" panose="02040503050406030204" pitchFamily="18" charset="0"/>
              <a:ea typeface="Cambria Math" panose="02040503050406030204" pitchFamily="18" charset="0"/>
            </a:endParaRPr>
          </a:p>
        </p:txBody>
      </p:sp>
      <p:sp>
        <p:nvSpPr>
          <p:cNvPr id="6" name="TextBox 5"/>
          <p:cNvSpPr txBox="1"/>
          <p:nvPr/>
        </p:nvSpPr>
        <p:spPr>
          <a:xfrm>
            <a:off x="0" y="2202818"/>
            <a:ext cx="10914742" cy="954107"/>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2800" b="1" dirty="0" smtClean="0">
                <a:ln>
                  <a:solidFill>
                    <a:schemeClr val="tx1"/>
                  </a:solidFill>
                </a:ln>
                <a:solidFill>
                  <a:schemeClr val="accent2">
                    <a:lumMod val="75000"/>
                  </a:schemeClr>
                </a:solidFill>
              </a:rPr>
              <a:t>EXPLORING THE ROLE OF POLYMERS IN WATER PURIFICATION: EXPERIMENTS, MODELING, AND MACHINE LEARNING</a:t>
            </a:r>
            <a:endParaRPr lang="en-US" sz="2800" b="1" dirty="0">
              <a:ln>
                <a:solidFill>
                  <a:schemeClr val="tx1"/>
                </a:solidFill>
              </a:ln>
              <a:solidFill>
                <a:schemeClr val="accent2">
                  <a:lumMod val="75000"/>
                </a:schemeClr>
              </a:solidFill>
            </a:endParaRPr>
          </a:p>
        </p:txBody>
      </p:sp>
      <p:sp>
        <p:nvSpPr>
          <p:cNvPr id="7" name="Rectangle 6"/>
          <p:cNvSpPr/>
          <p:nvPr/>
        </p:nvSpPr>
        <p:spPr>
          <a:xfrm>
            <a:off x="2712062" y="6194092"/>
            <a:ext cx="6096000" cy="646331"/>
          </a:xfrm>
          <a:prstGeom prst="rect">
            <a:avLst/>
          </a:prstGeom>
        </p:spPr>
        <p:txBody>
          <a:bodyPr>
            <a:spAutoFit/>
          </a:bodyPr>
          <a:lstStyle/>
          <a:p>
            <a:pPr algn="ctr"/>
            <a:r>
              <a:rPr lang="en-US" dirty="0">
                <a:solidFill>
                  <a:schemeClr val="tx2">
                    <a:lumMod val="25000"/>
                  </a:schemeClr>
                </a:solidFill>
              </a:rPr>
              <a:t>Contemporary Materials 2024 - </a:t>
            </a:r>
            <a:r>
              <a:rPr lang="en-US" dirty="0" err="1">
                <a:solidFill>
                  <a:schemeClr val="tx2">
                    <a:lumMod val="25000"/>
                  </a:schemeClr>
                </a:solidFill>
              </a:rPr>
              <a:t>Savremeni</a:t>
            </a:r>
            <a:r>
              <a:rPr lang="en-US" dirty="0">
                <a:solidFill>
                  <a:schemeClr val="tx2">
                    <a:lumMod val="25000"/>
                  </a:schemeClr>
                </a:solidFill>
              </a:rPr>
              <a:t> </a:t>
            </a:r>
            <a:r>
              <a:rPr lang="en-US" dirty="0" err="1">
                <a:solidFill>
                  <a:schemeClr val="tx2">
                    <a:lumMod val="25000"/>
                  </a:schemeClr>
                </a:solidFill>
              </a:rPr>
              <a:t>Materijali</a:t>
            </a:r>
            <a:endParaRPr lang="en-US" dirty="0">
              <a:solidFill>
                <a:schemeClr val="tx2">
                  <a:lumMod val="25000"/>
                </a:schemeClr>
              </a:solidFill>
            </a:endParaRPr>
          </a:p>
          <a:p>
            <a:pPr algn="ctr"/>
            <a:r>
              <a:rPr lang="en-US" dirty="0">
                <a:solidFill>
                  <a:schemeClr val="tx2">
                    <a:lumMod val="25000"/>
                  </a:schemeClr>
                </a:solidFill>
              </a:rPr>
              <a:t>September 5 - 6, 2024.</a:t>
            </a:r>
          </a:p>
        </p:txBody>
      </p:sp>
      <p:grpSp>
        <p:nvGrpSpPr>
          <p:cNvPr id="10" name="Group 9"/>
          <p:cNvGrpSpPr/>
          <p:nvPr/>
        </p:nvGrpSpPr>
        <p:grpSpPr>
          <a:xfrm>
            <a:off x="91300" y="27078"/>
            <a:ext cx="5241523" cy="1282218"/>
            <a:chOff x="7212835" y="126669"/>
            <a:chExt cx="5241523" cy="1282218"/>
          </a:xfrm>
        </p:grpSpPr>
        <p:sp>
          <p:nvSpPr>
            <p:cNvPr id="8" name="Rectangle 7"/>
            <p:cNvSpPr/>
            <p:nvPr/>
          </p:nvSpPr>
          <p:spPr>
            <a:xfrm>
              <a:off x="8808061" y="168444"/>
              <a:ext cx="3646297" cy="923330"/>
            </a:xfrm>
            <a:prstGeom prst="rect">
              <a:avLst/>
            </a:prstGeom>
          </p:spPr>
          <p:txBody>
            <a:bodyPr wrap="square">
              <a:spAutoFit/>
            </a:bodyPr>
            <a:lstStyle/>
            <a:p>
              <a:r>
                <a:rPr lang="en-US" dirty="0">
                  <a:solidFill>
                    <a:srgbClr val="59631B"/>
                  </a:solidFill>
                </a:rPr>
                <a:t>Computational and analytical chemistry of the </a:t>
              </a:r>
              <a:r>
                <a:rPr lang="en-US" dirty="0" smtClean="0">
                  <a:solidFill>
                    <a:srgbClr val="59631B"/>
                  </a:solidFill>
                </a:rPr>
                <a:t>environment </a:t>
              </a:r>
              <a:r>
                <a:rPr lang="en-US" b="1" dirty="0" smtClean="0">
                  <a:solidFill>
                    <a:srgbClr val="59631B"/>
                  </a:solidFill>
                </a:rPr>
                <a:t>EMOS Group</a:t>
              </a:r>
              <a:endParaRPr lang="en-US" b="1" dirty="0">
                <a:solidFill>
                  <a:srgbClr val="59631B"/>
                </a:solidFill>
              </a:endParaRPr>
            </a:p>
          </p:txBody>
        </p:sp>
        <p:sp>
          <p:nvSpPr>
            <p:cNvPr id="9" name="Freeform 14"/>
            <p:cNvSpPr/>
            <p:nvPr/>
          </p:nvSpPr>
          <p:spPr>
            <a:xfrm>
              <a:off x="7212835" y="126669"/>
              <a:ext cx="1595227" cy="1282218"/>
            </a:xfrm>
            <a:custGeom>
              <a:avLst/>
              <a:gdLst/>
              <a:ahLst/>
              <a:cxnLst/>
              <a:rect l="l" t="t" r="r" b="b"/>
              <a:pathLst>
                <a:path w="10269343" h="2439909">
                  <a:moveTo>
                    <a:pt x="0" y="0"/>
                  </a:moveTo>
                  <a:lnTo>
                    <a:pt x="10269344" y="0"/>
                  </a:lnTo>
                  <a:lnTo>
                    <a:pt x="10269344" y="2439909"/>
                  </a:lnTo>
                  <a:lnTo>
                    <a:pt x="0" y="2439909"/>
                  </a:lnTo>
                  <a:lnTo>
                    <a:pt x="0" y="0"/>
                  </a:lnTo>
                  <a:close/>
                </a:path>
              </a:pathLst>
            </a:custGeom>
            <a:blipFill>
              <a:blip r:embed="rId3" cstate="print"/>
              <a:srcRect/>
              <a:stretch>
                <a:fillRect l="-283529" t="-2" r="-146987" b="-421552"/>
              </a:stretch>
            </a:blipFill>
          </p:spPr>
        </p:sp>
      </p:grpSp>
    </p:spTree>
    <p:extLst>
      <p:ext uri="{BB962C8B-B14F-4D97-AF65-F5344CB8AC3E}">
        <p14:creationId xmlns:p14="http://schemas.microsoft.com/office/powerpoint/2010/main" val="39485422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407E9DE8-8067-43A6-C6AD-B94EB57C6537}"/>
              </a:ext>
            </a:extLst>
          </p:cNvPr>
          <p:cNvPicPr>
            <a:picLocks noChangeAspect="1"/>
          </p:cNvPicPr>
          <p:nvPr/>
        </p:nvPicPr>
        <p:blipFill rotWithShape="1">
          <a:blip r:embed="rId2">
            <a:alphaModFix amt="60000"/>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a:stretch/>
        </p:blipFill>
        <p:spPr>
          <a:xfrm>
            <a:off x="-1" y="0"/>
            <a:ext cx="12192001" cy="6857990"/>
          </a:xfrm>
          <a:prstGeom prst="rect">
            <a:avLst/>
          </a:prstGeom>
        </p:spPr>
      </p:pic>
      <p:sp>
        <p:nvSpPr>
          <p:cNvPr id="5" name="Заголовок 4">
            <a:extLst>
              <a:ext uri="{FF2B5EF4-FFF2-40B4-BE49-F238E27FC236}">
                <a16:creationId xmlns:a16="http://schemas.microsoft.com/office/drawing/2014/main" id="{248EBD48-E6CB-E919-F054-E6FEE85FE8D7}"/>
              </a:ext>
            </a:extLst>
          </p:cNvPr>
          <p:cNvSpPr>
            <a:spLocks noGrp="1"/>
          </p:cNvSpPr>
          <p:nvPr>
            <p:ph type="title"/>
          </p:nvPr>
        </p:nvSpPr>
        <p:spPr>
          <a:xfrm>
            <a:off x="211575" y="3101844"/>
            <a:ext cx="5155261" cy="1774956"/>
          </a:xfrm>
          <a:ln>
            <a:noFill/>
          </a:ln>
        </p:spPr>
        <p:txBody>
          <a:bodyPr anchor="t">
            <a:normAutofit/>
          </a:bodyPr>
          <a:lstStyle/>
          <a:p>
            <a:r>
              <a:rPr lang="en-US" dirty="0">
                <a:ln w="3175" cmpd="sng">
                  <a:solidFill>
                    <a:schemeClr val="accent2">
                      <a:lumMod val="50000"/>
                    </a:schemeClr>
                  </a:solidFill>
                </a:ln>
              </a:rPr>
              <a:t>The problem of </a:t>
            </a:r>
            <a:r>
              <a:rPr lang="en-US" dirty="0" smtClean="0">
                <a:ln w="3175" cmpd="sng">
                  <a:solidFill>
                    <a:schemeClr val="accent2">
                      <a:lumMod val="50000"/>
                    </a:schemeClr>
                  </a:solidFill>
                </a:ln>
              </a:rPr>
              <a:t>ORGANIC  </a:t>
            </a:r>
            <a:r>
              <a:rPr lang="en-US" dirty="0">
                <a:ln w="3175" cmpd="sng">
                  <a:solidFill>
                    <a:schemeClr val="accent2">
                      <a:lumMod val="50000"/>
                    </a:schemeClr>
                  </a:solidFill>
                </a:ln>
              </a:rPr>
              <a:t>pollutants in water</a:t>
            </a:r>
            <a:endParaRPr lang="ru-RU" dirty="0">
              <a:ln w="3175" cmpd="sng">
                <a:solidFill>
                  <a:schemeClr val="accent2">
                    <a:lumMod val="50000"/>
                  </a:schemeClr>
                </a:solidFill>
              </a:ln>
            </a:endParaRPr>
          </a:p>
        </p:txBody>
      </p:sp>
      <p:sp>
        <p:nvSpPr>
          <p:cNvPr id="3" name="Объект 2">
            <a:extLst>
              <a:ext uri="{FF2B5EF4-FFF2-40B4-BE49-F238E27FC236}">
                <a16:creationId xmlns:a16="http://schemas.microsoft.com/office/drawing/2014/main" id="{81767706-BCB1-9197-AA51-59BA9401C6A7}"/>
              </a:ext>
            </a:extLst>
          </p:cNvPr>
          <p:cNvSpPr>
            <a:spLocks noGrp="1"/>
          </p:cNvSpPr>
          <p:nvPr>
            <p:ph idx="1"/>
          </p:nvPr>
        </p:nvSpPr>
        <p:spPr>
          <a:xfrm>
            <a:off x="5503815" y="3222997"/>
            <a:ext cx="6688185" cy="2375163"/>
          </a:xfrm>
          <a:ln>
            <a:noFill/>
          </a:ln>
        </p:spPr>
        <p:txBody>
          <a:bodyPr>
            <a:noAutofit/>
          </a:bodyPr>
          <a:lstStyle/>
          <a:p>
            <a:pPr algn="just"/>
            <a:r>
              <a:rPr lang="en-US" b="1" dirty="0">
                <a:ln w="0">
                  <a:solidFill>
                    <a:sysClr val="windowText" lastClr="000000"/>
                  </a:solidFill>
                </a:ln>
                <a:solidFill>
                  <a:schemeClr val="tx1"/>
                </a:solidFill>
                <a:effectLst>
                  <a:outerShdw blurRad="38100" dist="19050" dir="2700000" algn="tl" rotWithShape="0">
                    <a:schemeClr val="dk1">
                      <a:alpha val="40000"/>
                    </a:schemeClr>
                  </a:outerShdw>
                </a:effectLst>
              </a:rPr>
              <a:t>The aqueous environment is crucial to the water cycle, world ecology, and various human activities. </a:t>
            </a:r>
            <a:endParaRPr lang="en-US" b="1" dirty="0" smtClean="0">
              <a:ln w="0">
                <a:solidFill>
                  <a:sysClr val="windowText" lastClr="000000"/>
                </a:solidFill>
              </a:ln>
              <a:solidFill>
                <a:schemeClr val="tx1"/>
              </a:solidFill>
              <a:effectLst>
                <a:outerShdw blurRad="38100" dist="19050" dir="2700000" algn="tl" rotWithShape="0">
                  <a:schemeClr val="dk1">
                    <a:alpha val="40000"/>
                  </a:schemeClr>
                </a:outerShdw>
              </a:effectLst>
            </a:endParaRPr>
          </a:p>
          <a:p>
            <a:pPr algn="just"/>
            <a:r>
              <a:rPr lang="en-US" b="1" dirty="0" smtClean="0">
                <a:ln w="0">
                  <a:solidFill>
                    <a:sysClr val="windowText" lastClr="000000"/>
                  </a:solidFill>
                </a:ln>
                <a:solidFill>
                  <a:schemeClr val="tx1"/>
                </a:solidFill>
                <a:effectLst>
                  <a:outerShdw blurRad="38100" dist="19050" dir="2700000" algn="tl" rotWithShape="0">
                    <a:schemeClr val="dk1">
                      <a:alpha val="40000"/>
                    </a:schemeClr>
                  </a:outerShdw>
                </a:effectLst>
              </a:rPr>
              <a:t>Water </a:t>
            </a:r>
            <a:r>
              <a:rPr lang="en-US" b="1" dirty="0">
                <a:ln w="0">
                  <a:solidFill>
                    <a:sysClr val="windowText" lastClr="000000"/>
                  </a:solidFill>
                </a:ln>
                <a:solidFill>
                  <a:schemeClr val="tx1"/>
                </a:solidFill>
                <a:effectLst>
                  <a:outerShdw blurRad="38100" dist="19050" dir="2700000" algn="tl" rotWithShape="0">
                    <a:schemeClr val="dk1">
                      <a:alpha val="40000"/>
                    </a:schemeClr>
                  </a:outerShdw>
                </a:effectLst>
              </a:rPr>
              <a:t>pollution, including chemicals like pharmaceuticals, pesticides</a:t>
            </a:r>
            <a:r>
              <a:rPr lang="en-US" b="1" dirty="0" smtClean="0">
                <a:ln w="0">
                  <a:solidFill>
                    <a:sysClr val="windowText" lastClr="000000"/>
                  </a:solidFill>
                </a:ln>
                <a:solidFill>
                  <a:schemeClr val="tx1"/>
                </a:solidFill>
                <a:effectLst>
                  <a:outerShdw blurRad="38100" dist="19050" dir="2700000" algn="tl" rotWithShape="0">
                    <a:schemeClr val="dk1">
                      <a:alpha val="40000"/>
                    </a:schemeClr>
                  </a:outerShdw>
                </a:effectLst>
              </a:rPr>
              <a:t>, plastics, </a:t>
            </a:r>
            <a:r>
              <a:rPr lang="en-US" b="1" dirty="0">
                <a:ln w="0">
                  <a:solidFill>
                    <a:sysClr val="windowText" lastClr="000000"/>
                  </a:solidFill>
                </a:ln>
                <a:solidFill>
                  <a:schemeClr val="tx1"/>
                </a:solidFill>
                <a:effectLst>
                  <a:outerShdw blurRad="38100" dist="19050" dir="2700000" algn="tl" rotWithShape="0">
                    <a:schemeClr val="dk1">
                      <a:alpha val="40000"/>
                    </a:schemeClr>
                  </a:outerShdw>
                </a:effectLst>
              </a:rPr>
              <a:t>and dyes, poses serious environmental problems. </a:t>
            </a:r>
            <a:endParaRPr lang="en-US" b="1" dirty="0" smtClean="0">
              <a:ln w="0">
                <a:solidFill>
                  <a:sysClr val="windowText" lastClr="000000"/>
                </a:solidFill>
              </a:ln>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89254132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89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4EDDE20A-FA33-2B02-77A2-9E3BE95927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6514" y="2104884"/>
            <a:ext cx="5065487" cy="4753116"/>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sp>
        <p:nvSpPr>
          <p:cNvPr id="8" name="Rectangle 7"/>
          <p:cNvSpPr/>
          <p:nvPr/>
        </p:nvSpPr>
        <p:spPr>
          <a:xfrm>
            <a:off x="393602" y="1286551"/>
            <a:ext cx="11798397" cy="769441"/>
          </a:xfrm>
          <a:prstGeom prst="rect">
            <a:avLst/>
          </a:prstGeom>
        </p:spPr>
        <p:txBody>
          <a:bodyPr wrap="square">
            <a:spAutoFit/>
          </a:bodyPr>
          <a:lstStyle/>
          <a:p>
            <a:pPr marL="342900" indent="-342900" algn="just">
              <a:buFont typeface="Wingdings" panose="05000000000000000000" pitchFamily="2" charset="2"/>
              <a:buChar char="Ø"/>
            </a:pPr>
            <a:r>
              <a:rPr lang="en-US" sz="2200" dirty="0" smtClean="0">
                <a:solidFill>
                  <a:schemeClr val="accent2">
                    <a:lumMod val="50000"/>
                  </a:schemeClr>
                </a:solidFill>
              </a:rPr>
              <a:t>This </a:t>
            </a:r>
            <a:r>
              <a:rPr lang="en-US" sz="2200" dirty="0">
                <a:solidFill>
                  <a:schemeClr val="accent2">
                    <a:lumMod val="50000"/>
                  </a:schemeClr>
                </a:solidFill>
              </a:rPr>
              <a:t>increase is driven by various factors, including advancements in medical science, an aging population, and greater access to healthcare. </a:t>
            </a:r>
            <a:endParaRPr lang="sr-Latn-RS" sz="2200" dirty="0" smtClean="0">
              <a:solidFill>
                <a:schemeClr val="accent2">
                  <a:lumMod val="50000"/>
                </a:schemeClr>
              </a:solidFill>
            </a:endParaRPr>
          </a:p>
        </p:txBody>
      </p:sp>
      <p:sp>
        <p:nvSpPr>
          <p:cNvPr id="9" name="TextBox 8">
            <a:extLst>
              <a:ext uri="{FF2B5EF4-FFF2-40B4-BE49-F238E27FC236}">
                <a16:creationId xmlns:a16="http://schemas.microsoft.com/office/drawing/2014/main" id="{4549E17C-88FC-8345-F755-1C5B6BF7D6CF}"/>
              </a:ext>
            </a:extLst>
          </p:cNvPr>
          <p:cNvSpPr txBox="1"/>
          <p:nvPr/>
        </p:nvSpPr>
        <p:spPr>
          <a:xfrm>
            <a:off x="393603" y="155641"/>
            <a:ext cx="11553641" cy="1130910"/>
          </a:xfrm>
          <a:prstGeom prst="rect">
            <a:avLst/>
          </a:prstGeom>
        </p:spPr>
        <p:txBody>
          <a:bodyPr vert="horz" lIns="91440" tIns="45720" rIns="91440" bIns="45720" rtlCol="0" anchor="ctr">
            <a:noAutofit/>
          </a:bodyPr>
          <a:lstStyle/>
          <a:p>
            <a:pPr algn="ctr">
              <a:lnSpc>
                <a:spcPct val="90000"/>
              </a:lnSpc>
              <a:spcBef>
                <a:spcPct val="0"/>
              </a:spcBef>
              <a:spcAft>
                <a:spcPts val="600"/>
              </a:spcAft>
            </a:pPr>
            <a:r>
              <a:rPr lang="en-US" sz="3000" dirty="0">
                <a:solidFill>
                  <a:schemeClr val="accent2">
                    <a:lumMod val="50000"/>
                  </a:schemeClr>
                </a:solidFill>
                <a:latin typeface="+mj-lt"/>
                <a:ea typeface="+mj-ea"/>
                <a:cs typeface="+mj-cs"/>
              </a:rPr>
              <a:t>The production and consumption of pharmaceuticals have increased dramatically in recent </a:t>
            </a:r>
            <a:r>
              <a:rPr lang="en-US" sz="3000" dirty="0" smtClean="0">
                <a:solidFill>
                  <a:schemeClr val="accent2">
                    <a:lumMod val="50000"/>
                  </a:schemeClr>
                </a:solidFill>
                <a:latin typeface="+mj-lt"/>
                <a:ea typeface="+mj-ea"/>
                <a:cs typeface="+mj-cs"/>
              </a:rPr>
              <a:t>decades</a:t>
            </a:r>
            <a:endParaRPr lang="en-US" sz="3000" kern="1200" dirty="0">
              <a:solidFill>
                <a:schemeClr val="accent2">
                  <a:lumMod val="50000"/>
                </a:schemeClr>
              </a:solidFill>
              <a:latin typeface="+mj-lt"/>
              <a:ea typeface="+mj-ea"/>
              <a:cs typeface="+mj-cs"/>
            </a:endParaRPr>
          </a:p>
        </p:txBody>
      </p:sp>
      <p:pic>
        <p:nvPicPr>
          <p:cNvPr id="6" name="Рисунок 3">
            <a:extLst>
              <a:ext uri="{FF2B5EF4-FFF2-40B4-BE49-F238E27FC236}">
                <a16:creationId xmlns:a16="http://schemas.microsoft.com/office/drawing/2014/main" id="{2FDB0D5A-3683-8E43-DF0A-E960E064EF88}"/>
              </a:ext>
            </a:extLst>
          </p:cNvPr>
          <p:cNvPicPr>
            <a:picLocks noChangeAspect="1"/>
          </p:cNvPicPr>
          <p:nvPr/>
        </p:nvPicPr>
        <p:blipFill rotWithShape="1">
          <a:blip r:embed="rId3">
            <a:extLst>
              <a:ext uri="{28A0092B-C50C-407E-A947-70E740481C1C}">
                <a14:useLocalDpi xmlns:a14="http://schemas.microsoft.com/office/drawing/2010/main" val="0"/>
              </a:ext>
            </a:extLst>
          </a:blip>
          <a:srcRect t="1" b="-5039"/>
          <a:stretch/>
        </p:blipFill>
        <p:spPr>
          <a:xfrm>
            <a:off x="814381" y="3551434"/>
            <a:ext cx="6037356" cy="3474909"/>
          </a:xfrm>
          <a:custGeom>
            <a:avLst/>
            <a:gdLst/>
            <a:ahLst/>
            <a:cxnLst/>
            <a:rect l="l" t="t" r="r" b="b"/>
            <a:pathLst>
              <a:path w="6096000" h="3175916">
                <a:moveTo>
                  <a:pt x="0" y="0"/>
                </a:moveTo>
                <a:lnTo>
                  <a:pt x="6096000" y="0"/>
                </a:lnTo>
                <a:lnTo>
                  <a:pt x="6096000" y="3175916"/>
                </a:lnTo>
                <a:lnTo>
                  <a:pt x="6074953" y="3168556"/>
                </a:lnTo>
                <a:cubicBezTo>
                  <a:pt x="6065180" y="3165138"/>
                  <a:pt x="6054705" y="3162334"/>
                  <a:pt x="6041425" y="3161984"/>
                </a:cubicBezTo>
                <a:lnTo>
                  <a:pt x="5978335" y="3173176"/>
                </a:lnTo>
                <a:cubicBezTo>
                  <a:pt x="5953369" y="3176890"/>
                  <a:pt x="5845857" y="3169112"/>
                  <a:pt x="5827638" y="3169738"/>
                </a:cubicBezTo>
                <a:cubicBezTo>
                  <a:pt x="5821882" y="3178743"/>
                  <a:pt x="5799256" y="3174685"/>
                  <a:pt x="5761310" y="3170760"/>
                </a:cubicBezTo>
                <a:cubicBezTo>
                  <a:pt x="5731057" y="3170684"/>
                  <a:pt x="5713719" y="3171961"/>
                  <a:pt x="5696588" y="3173023"/>
                </a:cubicBezTo>
                <a:lnTo>
                  <a:pt x="5682596" y="3173661"/>
                </a:lnTo>
                <a:lnTo>
                  <a:pt x="5575844" y="3148218"/>
                </a:lnTo>
                <a:cubicBezTo>
                  <a:pt x="5455823" y="3136706"/>
                  <a:pt x="5377668" y="3144388"/>
                  <a:pt x="5287401" y="3135195"/>
                </a:cubicBezTo>
                <a:cubicBezTo>
                  <a:pt x="5197135" y="3126002"/>
                  <a:pt x="5202548" y="3115782"/>
                  <a:pt x="5034243" y="3093057"/>
                </a:cubicBezTo>
                <a:cubicBezTo>
                  <a:pt x="4879585" y="3031690"/>
                  <a:pt x="4724928" y="3048859"/>
                  <a:pt x="4570270" y="3026761"/>
                </a:cubicBezTo>
                <a:cubicBezTo>
                  <a:pt x="4488718" y="3050631"/>
                  <a:pt x="4344263" y="2990436"/>
                  <a:pt x="4232462" y="2981221"/>
                </a:cubicBezTo>
                <a:cubicBezTo>
                  <a:pt x="4120662" y="2972005"/>
                  <a:pt x="3986179" y="2970108"/>
                  <a:pt x="3899469" y="2971466"/>
                </a:cubicBezTo>
                <a:cubicBezTo>
                  <a:pt x="3892272" y="2982518"/>
                  <a:pt x="3768985" y="2995342"/>
                  <a:pt x="3710933" y="2958642"/>
                </a:cubicBezTo>
                <a:cubicBezTo>
                  <a:pt x="3583105" y="2956402"/>
                  <a:pt x="3623640" y="2964712"/>
                  <a:pt x="3495164" y="2941478"/>
                </a:cubicBezTo>
                <a:cubicBezTo>
                  <a:pt x="3419432" y="2942273"/>
                  <a:pt x="3339383" y="2952386"/>
                  <a:pt x="3282944" y="2951628"/>
                </a:cubicBezTo>
                <a:cubicBezTo>
                  <a:pt x="3281769" y="2953455"/>
                  <a:pt x="3129759" y="2929645"/>
                  <a:pt x="3085959" y="2922940"/>
                </a:cubicBezTo>
                <a:cubicBezTo>
                  <a:pt x="3042159" y="2916235"/>
                  <a:pt x="3054740" y="2920103"/>
                  <a:pt x="3020146" y="2911397"/>
                </a:cubicBezTo>
                <a:cubicBezTo>
                  <a:pt x="2871334" y="2883584"/>
                  <a:pt x="2762563" y="2883465"/>
                  <a:pt x="2653542" y="2876899"/>
                </a:cubicBezTo>
                <a:cubicBezTo>
                  <a:pt x="2533423" y="2872448"/>
                  <a:pt x="2683271" y="2915174"/>
                  <a:pt x="2510424" y="2888407"/>
                </a:cubicBezTo>
                <a:cubicBezTo>
                  <a:pt x="2506340" y="2898923"/>
                  <a:pt x="2449170" y="2888049"/>
                  <a:pt x="2412523" y="2882673"/>
                </a:cubicBezTo>
                <a:cubicBezTo>
                  <a:pt x="2355021" y="2881306"/>
                  <a:pt x="2382991" y="2891314"/>
                  <a:pt x="2308292" y="2874695"/>
                </a:cubicBezTo>
                <a:lnTo>
                  <a:pt x="2233764" y="2908195"/>
                </a:lnTo>
                <a:cubicBezTo>
                  <a:pt x="2234416" y="2903929"/>
                  <a:pt x="2112578" y="2949704"/>
                  <a:pt x="2089169" y="2948983"/>
                </a:cubicBezTo>
                <a:lnTo>
                  <a:pt x="1901626" y="2945454"/>
                </a:lnTo>
                <a:cubicBezTo>
                  <a:pt x="1851336" y="2959106"/>
                  <a:pt x="1870664" y="2971169"/>
                  <a:pt x="1825089" y="2978820"/>
                </a:cubicBezTo>
                <a:cubicBezTo>
                  <a:pt x="1779514" y="2986471"/>
                  <a:pt x="1746268" y="2976574"/>
                  <a:pt x="1628175" y="2991359"/>
                </a:cubicBezTo>
                <a:cubicBezTo>
                  <a:pt x="1580792" y="3002760"/>
                  <a:pt x="1459893" y="2977867"/>
                  <a:pt x="1367439" y="2991184"/>
                </a:cubicBezTo>
                <a:cubicBezTo>
                  <a:pt x="1369407" y="3003218"/>
                  <a:pt x="1303810" y="3002393"/>
                  <a:pt x="1260431" y="2993313"/>
                </a:cubicBezTo>
                <a:lnTo>
                  <a:pt x="1131986" y="3017812"/>
                </a:lnTo>
                <a:cubicBezTo>
                  <a:pt x="1134074" y="3034431"/>
                  <a:pt x="1115111" y="3023292"/>
                  <a:pt x="1062297" y="3034267"/>
                </a:cubicBezTo>
                <a:cubicBezTo>
                  <a:pt x="1046148" y="3044857"/>
                  <a:pt x="1019464" y="3043729"/>
                  <a:pt x="979009" y="3052795"/>
                </a:cubicBezTo>
                <a:cubicBezTo>
                  <a:pt x="963885" y="3062784"/>
                  <a:pt x="844270" y="3032960"/>
                  <a:pt x="809514" y="3039765"/>
                </a:cubicBezTo>
                <a:cubicBezTo>
                  <a:pt x="773761" y="3042869"/>
                  <a:pt x="775984" y="3025792"/>
                  <a:pt x="686053" y="3027101"/>
                </a:cubicBezTo>
                <a:cubicBezTo>
                  <a:pt x="600190" y="3024844"/>
                  <a:pt x="595882" y="3019147"/>
                  <a:pt x="504370" y="3015625"/>
                </a:cubicBezTo>
                <a:cubicBezTo>
                  <a:pt x="442615" y="3013617"/>
                  <a:pt x="455531" y="3005845"/>
                  <a:pt x="421644" y="3004997"/>
                </a:cubicBezTo>
                <a:cubicBezTo>
                  <a:pt x="377193" y="3017912"/>
                  <a:pt x="307611" y="2981496"/>
                  <a:pt x="274973" y="2996304"/>
                </a:cubicBezTo>
                <a:lnTo>
                  <a:pt x="116340" y="2982098"/>
                </a:lnTo>
                <a:lnTo>
                  <a:pt x="35300" y="2993836"/>
                </a:lnTo>
                <a:cubicBezTo>
                  <a:pt x="29001" y="2994370"/>
                  <a:pt x="18688" y="2993580"/>
                  <a:pt x="6479" y="2992085"/>
                </a:cubicBezTo>
                <a:lnTo>
                  <a:pt x="0" y="2991123"/>
                </a:lnTo>
                <a:close/>
              </a:path>
            </a:pathLst>
          </a:custGeom>
        </p:spPr>
      </p:pic>
      <p:sp>
        <p:nvSpPr>
          <p:cNvPr id="2" name="Rectangle 1"/>
          <p:cNvSpPr/>
          <p:nvPr/>
        </p:nvSpPr>
        <p:spPr>
          <a:xfrm>
            <a:off x="390488" y="2104884"/>
            <a:ext cx="6949764" cy="1446550"/>
          </a:xfrm>
          <a:prstGeom prst="rect">
            <a:avLst/>
          </a:prstGeom>
        </p:spPr>
        <p:txBody>
          <a:bodyPr wrap="square">
            <a:spAutoFit/>
          </a:bodyPr>
          <a:lstStyle/>
          <a:p>
            <a:pPr marL="342900" indent="-342900" algn="just">
              <a:buFont typeface="Wingdings" panose="05000000000000000000" pitchFamily="2" charset="2"/>
              <a:buChar char="Ø"/>
            </a:pPr>
            <a:r>
              <a:rPr lang="en-US" sz="2200" dirty="0">
                <a:solidFill>
                  <a:schemeClr val="accent2">
                    <a:lumMod val="50000"/>
                  </a:schemeClr>
                </a:solidFill>
              </a:rPr>
              <a:t>Consequently, this has led to a rise in pharmaceutical pollutants in the environment, presenting new challenges for waste management and environmental protect.</a:t>
            </a:r>
          </a:p>
        </p:txBody>
      </p:sp>
    </p:spTree>
    <p:extLst>
      <p:ext uri="{BB962C8B-B14F-4D97-AF65-F5344CB8AC3E}">
        <p14:creationId xmlns:p14="http://schemas.microsoft.com/office/powerpoint/2010/main" val="18217256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8676" y="147131"/>
            <a:ext cx="6198181" cy="645885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3" name="Rectangle 2"/>
          <p:cNvSpPr/>
          <p:nvPr/>
        </p:nvSpPr>
        <p:spPr>
          <a:xfrm>
            <a:off x="175364" y="1425139"/>
            <a:ext cx="5673312" cy="3477875"/>
          </a:xfrm>
          <a:prstGeom prst="rect">
            <a:avLst/>
          </a:prstGeom>
        </p:spPr>
        <p:txBody>
          <a:bodyPr wrap="square">
            <a:spAutoFit/>
          </a:bodyPr>
          <a:lstStyle/>
          <a:p>
            <a:pPr algn="just"/>
            <a:r>
              <a:rPr lang="en-US" sz="2200" dirty="0">
                <a:solidFill>
                  <a:schemeClr val="accent2">
                    <a:lumMod val="75000"/>
                  </a:schemeClr>
                </a:solidFill>
              </a:rPr>
              <a:t>Pharmaceuticals enter the environment through various pathways, such </a:t>
            </a:r>
            <a:r>
              <a:rPr lang="en-US" sz="2200" dirty="0" smtClean="0">
                <a:solidFill>
                  <a:schemeClr val="accent2">
                    <a:lumMod val="75000"/>
                  </a:schemeClr>
                </a:solidFill>
              </a:rPr>
              <a:t>as</a:t>
            </a:r>
            <a:r>
              <a:rPr lang="sr-Latn-RS" sz="2200" dirty="0" smtClean="0">
                <a:solidFill>
                  <a:schemeClr val="accent2">
                    <a:lumMod val="75000"/>
                  </a:schemeClr>
                </a:solidFill>
              </a:rPr>
              <a:t>:</a:t>
            </a:r>
          </a:p>
          <a:p>
            <a:pPr algn="just"/>
            <a:endParaRPr lang="sr-Latn-RS" sz="2200" dirty="0" smtClean="0">
              <a:solidFill>
                <a:schemeClr val="accent2">
                  <a:lumMod val="75000"/>
                </a:schemeClr>
              </a:solidFill>
            </a:endParaRPr>
          </a:p>
          <a:p>
            <a:pPr marL="285750" indent="-285750" algn="just">
              <a:buFont typeface="Arial" panose="020B0604020202020204" pitchFamily="34" charset="0"/>
              <a:buChar char="•"/>
            </a:pPr>
            <a:r>
              <a:rPr lang="en-US" sz="2200" dirty="0" smtClean="0">
                <a:solidFill>
                  <a:schemeClr val="accent2">
                    <a:lumMod val="75000"/>
                  </a:schemeClr>
                </a:solidFill>
              </a:rPr>
              <a:t>disposal of down </a:t>
            </a:r>
            <a:r>
              <a:rPr lang="en-US" sz="2200" dirty="0">
                <a:solidFill>
                  <a:schemeClr val="accent2">
                    <a:lumMod val="75000"/>
                  </a:schemeClr>
                </a:solidFill>
              </a:rPr>
              <a:t>drains, </a:t>
            </a:r>
            <a:endParaRPr lang="sr-Latn-RS" sz="2200" dirty="0" smtClean="0">
              <a:solidFill>
                <a:schemeClr val="accent2">
                  <a:lumMod val="75000"/>
                </a:schemeClr>
              </a:solidFill>
            </a:endParaRPr>
          </a:p>
          <a:p>
            <a:pPr marL="285750" indent="-285750" algn="just">
              <a:buFont typeface="Arial" panose="020B0604020202020204" pitchFamily="34" charset="0"/>
              <a:buChar char="•"/>
            </a:pPr>
            <a:r>
              <a:rPr lang="en-US" sz="2200" dirty="0" smtClean="0">
                <a:solidFill>
                  <a:schemeClr val="accent2">
                    <a:lumMod val="75000"/>
                  </a:schemeClr>
                </a:solidFill>
              </a:rPr>
              <a:t>excretion,</a:t>
            </a:r>
            <a:endParaRPr lang="sr-Latn-RS" sz="2200" dirty="0" smtClean="0">
              <a:solidFill>
                <a:schemeClr val="accent2">
                  <a:lumMod val="75000"/>
                </a:schemeClr>
              </a:solidFill>
            </a:endParaRPr>
          </a:p>
          <a:p>
            <a:pPr marL="285750" indent="-285750" algn="just">
              <a:buFont typeface="Arial" panose="020B0604020202020204" pitchFamily="34" charset="0"/>
              <a:buChar char="•"/>
            </a:pPr>
            <a:r>
              <a:rPr lang="en-US" sz="2200" dirty="0" smtClean="0">
                <a:solidFill>
                  <a:schemeClr val="accent2">
                    <a:lumMod val="75000"/>
                  </a:schemeClr>
                </a:solidFill>
              </a:rPr>
              <a:t>manufacturing </a:t>
            </a:r>
            <a:r>
              <a:rPr lang="en-US" sz="2200" dirty="0">
                <a:solidFill>
                  <a:schemeClr val="accent2">
                    <a:lumMod val="75000"/>
                  </a:schemeClr>
                </a:solidFill>
              </a:rPr>
              <a:t>waste. </a:t>
            </a:r>
            <a:endParaRPr lang="sr-Latn-RS" sz="2200" dirty="0" smtClean="0">
              <a:solidFill>
                <a:schemeClr val="accent2">
                  <a:lumMod val="75000"/>
                </a:schemeClr>
              </a:solidFill>
            </a:endParaRPr>
          </a:p>
          <a:p>
            <a:pPr algn="just"/>
            <a:endParaRPr lang="sr-Latn-RS" sz="2200" dirty="0">
              <a:solidFill>
                <a:schemeClr val="accent2">
                  <a:lumMod val="75000"/>
                </a:schemeClr>
              </a:solidFill>
            </a:endParaRPr>
          </a:p>
          <a:p>
            <a:pPr algn="just"/>
            <a:endParaRPr lang="sr-Latn-RS" sz="2200" dirty="0" smtClean="0">
              <a:solidFill>
                <a:schemeClr val="accent2">
                  <a:lumMod val="75000"/>
                </a:schemeClr>
              </a:solidFill>
            </a:endParaRPr>
          </a:p>
          <a:p>
            <a:pPr algn="just"/>
            <a:r>
              <a:rPr lang="en-US" sz="2200" dirty="0" smtClean="0">
                <a:solidFill>
                  <a:schemeClr val="accent2">
                    <a:lumMod val="75000"/>
                  </a:schemeClr>
                </a:solidFill>
              </a:rPr>
              <a:t>These </a:t>
            </a:r>
            <a:r>
              <a:rPr lang="en-US" sz="2200" dirty="0">
                <a:solidFill>
                  <a:schemeClr val="accent2">
                    <a:lumMod val="75000"/>
                  </a:schemeClr>
                </a:solidFill>
              </a:rPr>
              <a:t>compounds pose risks to ecosystems and human health. </a:t>
            </a:r>
          </a:p>
        </p:txBody>
      </p:sp>
    </p:spTree>
    <p:extLst>
      <p:ext uri="{BB962C8B-B14F-4D97-AF65-F5344CB8AC3E}">
        <p14:creationId xmlns:p14="http://schemas.microsoft.com/office/powerpoint/2010/main" val="16303396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85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sp>
        <p:nvSpPr>
          <p:cNvPr id="4" name="Объект 2">
            <a:extLst>
              <a:ext uri="{FF2B5EF4-FFF2-40B4-BE49-F238E27FC236}">
                <a16:creationId xmlns:a16="http://schemas.microsoft.com/office/drawing/2014/main" id="{2D745CC8-382F-165E-74B2-FA585BA6C788}"/>
              </a:ext>
            </a:extLst>
          </p:cNvPr>
          <p:cNvSpPr>
            <a:spLocks noGrp="1"/>
          </p:cNvSpPr>
          <p:nvPr>
            <p:ph idx="1"/>
          </p:nvPr>
        </p:nvSpPr>
        <p:spPr>
          <a:xfrm>
            <a:off x="2776083" y="228167"/>
            <a:ext cx="9262267" cy="1230778"/>
          </a:xfrm>
        </p:spPr>
        <p:txBody>
          <a:bodyPr>
            <a:noAutofit/>
          </a:bodyPr>
          <a:lstStyle/>
          <a:p>
            <a:pPr marL="0" indent="0" algn="just">
              <a:buNone/>
            </a:pPr>
            <a:r>
              <a:rPr lang="en-US" dirty="0"/>
              <a:t>From an economic perspective, the costs associated with eliminating organic pollutants in water treatment plants are significant due to the need to improve treatment technologies</a:t>
            </a:r>
            <a:r>
              <a:rPr lang="en-US" dirty="0" smtClean="0"/>
              <a:t>.</a:t>
            </a:r>
            <a:endParaRPr lang="en-US" dirty="0"/>
          </a:p>
        </p:txBody>
      </p:sp>
      <p:sp>
        <p:nvSpPr>
          <p:cNvPr id="6" name="Rectangle 5"/>
          <p:cNvSpPr/>
          <p:nvPr/>
        </p:nvSpPr>
        <p:spPr>
          <a:xfrm>
            <a:off x="728871" y="4081239"/>
            <a:ext cx="11078817" cy="2308324"/>
          </a:xfrm>
          <a:prstGeom prst="rect">
            <a:avLst/>
          </a:prstGeom>
        </p:spPr>
        <p:txBody>
          <a:bodyPr wrap="square">
            <a:spAutoFit/>
          </a:bodyPr>
          <a:lstStyle/>
          <a:p>
            <a:pPr marL="285750" indent="-285750" algn="just">
              <a:buFont typeface="Courier New" panose="02070309020205020404" pitchFamily="49" charset="0"/>
              <a:buChar char="o"/>
            </a:pPr>
            <a:r>
              <a:rPr lang="en-US" dirty="0">
                <a:solidFill>
                  <a:schemeClr val="accent1">
                    <a:lumMod val="50000"/>
                  </a:schemeClr>
                </a:solidFill>
              </a:rPr>
              <a:t>Various advanced oxidation processes (AOPs), particularly those utilizing sustainable polymers, have emerged as promising methods. </a:t>
            </a:r>
          </a:p>
          <a:p>
            <a:pPr marL="285750" indent="-285750" algn="just">
              <a:buFont typeface="Courier New" panose="02070309020205020404" pitchFamily="49" charset="0"/>
              <a:buChar char="o"/>
            </a:pPr>
            <a:endParaRPr lang="en-US" dirty="0">
              <a:solidFill>
                <a:schemeClr val="accent1">
                  <a:lumMod val="50000"/>
                </a:schemeClr>
              </a:solidFill>
            </a:endParaRPr>
          </a:p>
          <a:p>
            <a:pPr marL="285750" indent="-285750" algn="just">
              <a:buFont typeface="Courier New" panose="02070309020205020404" pitchFamily="49" charset="0"/>
              <a:buChar char="o"/>
            </a:pPr>
            <a:r>
              <a:rPr lang="en-US" dirty="0">
                <a:solidFill>
                  <a:schemeClr val="accent1">
                    <a:lumMod val="50000"/>
                  </a:schemeClr>
                </a:solidFill>
              </a:rPr>
              <a:t>Photocatalytic degradation using polymer-based materials offers the potential for efficiently removing organic pollutants from the environment </a:t>
            </a:r>
            <a:r>
              <a:rPr lang="en-US" dirty="0" smtClean="0">
                <a:solidFill>
                  <a:schemeClr val="accent1">
                    <a:lumMod val="50000"/>
                  </a:schemeClr>
                </a:solidFill>
              </a:rPr>
              <a:t>with: </a:t>
            </a:r>
          </a:p>
          <a:p>
            <a:pPr marL="688975" indent="-225425" algn="just">
              <a:buFont typeface="Wingdings" panose="05000000000000000000" pitchFamily="2" charset="2"/>
              <a:buChar char="§"/>
            </a:pPr>
            <a:r>
              <a:rPr lang="en-US" dirty="0" smtClean="0">
                <a:solidFill>
                  <a:schemeClr val="accent1">
                    <a:lumMod val="50000"/>
                  </a:schemeClr>
                </a:solidFill>
              </a:rPr>
              <a:t>minimal </a:t>
            </a:r>
            <a:r>
              <a:rPr lang="en-US" dirty="0">
                <a:solidFill>
                  <a:schemeClr val="accent1">
                    <a:lumMod val="50000"/>
                  </a:schemeClr>
                </a:solidFill>
              </a:rPr>
              <a:t>energy consumption, </a:t>
            </a:r>
            <a:endParaRPr lang="en-US" dirty="0" smtClean="0">
              <a:solidFill>
                <a:schemeClr val="accent1">
                  <a:lumMod val="50000"/>
                </a:schemeClr>
              </a:solidFill>
            </a:endParaRPr>
          </a:p>
          <a:p>
            <a:pPr marL="688975" indent="-225425" algn="just">
              <a:buFont typeface="Wingdings" panose="05000000000000000000" pitchFamily="2" charset="2"/>
              <a:buChar char="§"/>
            </a:pPr>
            <a:r>
              <a:rPr lang="en-US" dirty="0" smtClean="0">
                <a:solidFill>
                  <a:schemeClr val="accent1">
                    <a:lumMod val="50000"/>
                  </a:schemeClr>
                </a:solidFill>
              </a:rPr>
              <a:t>low </a:t>
            </a:r>
            <a:r>
              <a:rPr lang="en-US" dirty="0">
                <a:solidFill>
                  <a:schemeClr val="accent1">
                    <a:lumMod val="50000"/>
                  </a:schemeClr>
                </a:solidFill>
              </a:rPr>
              <a:t>operational costs, and, importantly, </a:t>
            </a:r>
            <a:endParaRPr lang="en-US" dirty="0" smtClean="0">
              <a:solidFill>
                <a:schemeClr val="accent1">
                  <a:lumMod val="50000"/>
                </a:schemeClr>
              </a:solidFill>
            </a:endParaRPr>
          </a:p>
          <a:p>
            <a:pPr marL="688975" indent="-225425" algn="just">
              <a:buFont typeface="Wingdings" panose="05000000000000000000" pitchFamily="2" charset="2"/>
              <a:buChar char="§"/>
            </a:pPr>
            <a:r>
              <a:rPr lang="en-US" dirty="0" smtClean="0">
                <a:solidFill>
                  <a:schemeClr val="accent1">
                    <a:lumMod val="50000"/>
                  </a:schemeClr>
                </a:solidFill>
              </a:rPr>
              <a:t>without </a:t>
            </a:r>
            <a:r>
              <a:rPr lang="en-US" dirty="0">
                <a:solidFill>
                  <a:schemeClr val="accent1">
                    <a:lumMod val="50000"/>
                  </a:schemeClr>
                </a:solidFill>
              </a:rPr>
              <a:t>generating toxic by-products that could cause further </a:t>
            </a:r>
            <a:r>
              <a:rPr lang="en-US" dirty="0" smtClean="0">
                <a:solidFill>
                  <a:schemeClr val="accent1">
                    <a:lumMod val="50000"/>
                  </a:schemeClr>
                </a:solidFill>
              </a:rPr>
              <a:t>contamination.</a:t>
            </a:r>
            <a:endParaRPr lang="en-US" dirty="0">
              <a:solidFill>
                <a:schemeClr val="accent1">
                  <a:lumMod val="50000"/>
                </a:schemeClr>
              </a:solidFill>
            </a:endParaRPr>
          </a:p>
        </p:txBody>
      </p:sp>
      <p:grpSp>
        <p:nvGrpSpPr>
          <p:cNvPr id="3" name="Group 2"/>
          <p:cNvGrpSpPr/>
          <p:nvPr/>
        </p:nvGrpSpPr>
        <p:grpSpPr>
          <a:xfrm>
            <a:off x="-261257" y="0"/>
            <a:ext cx="2973860" cy="2824283"/>
            <a:chOff x="-261257" y="0"/>
            <a:chExt cx="2973860" cy="2824283"/>
          </a:xfrm>
        </p:grpSpPr>
        <p:pic>
          <p:nvPicPr>
            <p:cNvPr id="5" name="Рисунок 5">
              <a:extLst>
                <a:ext uri="{FF2B5EF4-FFF2-40B4-BE49-F238E27FC236}">
                  <a16:creationId xmlns:a16="http://schemas.microsoft.com/office/drawing/2014/main" id="{E1844138-7B29-8CE4-3D6F-770ABE7CF0C6}"/>
                </a:ext>
              </a:extLst>
            </p:cNvPr>
            <p:cNvPicPr>
              <a:picLocks noChangeAspect="1"/>
            </p:cNvPicPr>
            <p:nvPr/>
          </p:nvPicPr>
          <p:blipFill rotWithShape="1">
            <a:blip r:embed="rId3">
              <a:extLst>
                <a:ext uri="{28A0092B-C50C-407E-A947-70E740481C1C}">
                  <a14:useLocalDpi xmlns:a14="http://schemas.microsoft.com/office/drawing/2010/main" val="0"/>
                </a:ext>
              </a:extLst>
            </a:blip>
            <a:srcRect l="-9777" t="-1" b="-7680"/>
            <a:stretch/>
          </p:blipFill>
          <p:spPr>
            <a:xfrm>
              <a:off x="-261257" y="0"/>
              <a:ext cx="2973860" cy="2824283"/>
            </a:xfrm>
            <a:custGeom>
              <a:avLst/>
              <a:gdLst/>
              <a:ahLst/>
              <a:cxnLst/>
              <a:rect l="l" t="t" r="r" b="b"/>
              <a:pathLst>
                <a:path w="4101288" h="3418797">
                  <a:moveTo>
                    <a:pt x="989912" y="0"/>
                  </a:moveTo>
                  <a:lnTo>
                    <a:pt x="3844502" y="0"/>
                  </a:lnTo>
                  <a:lnTo>
                    <a:pt x="3760850" y="25406"/>
                  </a:lnTo>
                  <a:cubicBezTo>
                    <a:pt x="3711615" y="43967"/>
                    <a:pt x="3663870" y="67007"/>
                    <a:pt x="3618425" y="98254"/>
                  </a:cubicBezTo>
                  <a:cubicBezTo>
                    <a:pt x="3626136" y="110145"/>
                    <a:pt x="3665355" y="144049"/>
                    <a:pt x="3649272" y="146579"/>
                  </a:cubicBezTo>
                  <a:cubicBezTo>
                    <a:pt x="3604102" y="153917"/>
                    <a:pt x="3564000" y="178711"/>
                    <a:pt x="3522797" y="199205"/>
                  </a:cubicBezTo>
                  <a:cubicBezTo>
                    <a:pt x="3504948" y="208060"/>
                    <a:pt x="3483356" y="219700"/>
                    <a:pt x="3491728" y="251325"/>
                  </a:cubicBezTo>
                  <a:cubicBezTo>
                    <a:pt x="3506932" y="260181"/>
                    <a:pt x="3518169" y="247783"/>
                    <a:pt x="3530727" y="246772"/>
                  </a:cubicBezTo>
                  <a:cubicBezTo>
                    <a:pt x="3543507" y="245761"/>
                    <a:pt x="3572153" y="252336"/>
                    <a:pt x="3564219" y="256638"/>
                  </a:cubicBezTo>
                  <a:cubicBezTo>
                    <a:pt x="3528083" y="276121"/>
                    <a:pt x="3593085" y="322928"/>
                    <a:pt x="3550339" y="322928"/>
                  </a:cubicBezTo>
                  <a:cubicBezTo>
                    <a:pt x="3478728" y="323181"/>
                    <a:pt x="3440609" y="406169"/>
                    <a:pt x="3371643" y="408447"/>
                  </a:cubicBezTo>
                  <a:cubicBezTo>
                    <a:pt x="3360627" y="408698"/>
                    <a:pt x="3355338" y="423373"/>
                    <a:pt x="3355558" y="436278"/>
                  </a:cubicBezTo>
                  <a:cubicBezTo>
                    <a:pt x="3355558" y="451712"/>
                    <a:pt x="3365694" y="454494"/>
                    <a:pt x="3376931" y="456013"/>
                  </a:cubicBezTo>
                  <a:cubicBezTo>
                    <a:pt x="3394118" y="458289"/>
                    <a:pt x="3411965" y="436278"/>
                    <a:pt x="3434660" y="466133"/>
                  </a:cubicBezTo>
                  <a:cubicBezTo>
                    <a:pt x="3393898" y="483590"/>
                    <a:pt x="3353135" y="501049"/>
                    <a:pt x="3353797" y="561013"/>
                  </a:cubicBezTo>
                  <a:cubicBezTo>
                    <a:pt x="3354015" y="577205"/>
                    <a:pt x="3337050" y="583277"/>
                    <a:pt x="3324270" y="587325"/>
                  </a:cubicBezTo>
                  <a:cubicBezTo>
                    <a:pt x="3303117" y="593904"/>
                    <a:pt x="3285272" y="605543"/>
                    <a:pt x="3273812" y="628061"/>
                  </a:cubicBezTo>
                  <a:cubicBezTo>
                    <a:pt x="3274033" y="632362"/>
                    <a:pt x="3274254" y="636917"/>
                    <a:pt x="3272930" y="640459"/>
                  </a:cubicBezTo>
                  <a:cubicBezTo>
                    <a:pt x="3276676" y="694855"/>
                    <a:pt x="3307523" y="693336"/>
                    <a:pt x="3341676" y="684230"/>
                  </a:cubicBezTo>
                  <a:cubicBezTo>
                    <a:pt x="3382439" y="673096"/>
                    <a:pt x="3422762" y="652855"/>
                    <a:pt x="3465728" y="672338"/>
                  </a:cubicBezTo>
                  <a:cubicBezTo>
                    <a:pt x="3405133" y="698397"/>
                    <a:pt x="3339253" y="700422"/>
                    <a:pt x="3282405" y="737615"/>
                  </a:cubicBezTo>
                  <a:cubicBezTo>
                    <a:pt x="3490406" y="744447"/>
                    <a:pt x="3674169" y="627048"/>
                    <a:pt x="3875781" y="582013"/>
                  </a:cubicBezTo>
                  <a:cubicBezTo>
                    <a:pt x="3868951" y="612120"/>
                    <a:pt x="3852646" y="618193"/>
                    <a:pt x="3837883" y="622747"/>
                  </a:cubicBezTo>
                  <a:cubicBezTo>
                    <a:pt x="3763408" y="645519"/>
                    <a:pt x="3698188" y="690809"/>
                    <a:pt x="3630322" y="730023"/>
                  </a:cubicBezTo>
                  <a:cubicBezTo>
                    <a:pt x="3602340" y="746216"/>
                    <a:pt x="3582066" y="762411"/>
                    <a:pt x="3571492" y="797327"/>
                  </a:cubicBezTo>
                  <a:cubicBezTo>
                    <a:pt x="3562015" y="828953"/>
                    <a:pt x="3543728" y="843628"/>
                    <a:pt x="3509797" y="834518"/>
                  </a:cubicBezTo>
                  <a:cubicBezTo>
                    <a:pt x="3482254" y="826927"/>
                    <a:pt x="3452068" y="830975"/>
                    <a:pt x="3423203" y="833760"/>
                  </a:cubicBezTo>
                  <a:cubicBezTo>
                    <a:pt x="3389931" y="836796"/>
                    <a:pt x="3352693" y="872470"/>
                    <a:pt x="3361728" y="890941"/>
                  </a:cubicBezTo>
                  <a:cubicBezTo>
                    <a:pt x="3377151" y="922314"/>
                    <a:pt x="3402931" y="906627"/>
                    <a:pt x="3425847" y="903084"/>
                  </a:cubicBezTo>
                  <a:cubicBezTo>
                    <a:pt x="3451848" y="898784"/>
                    <a:pt x="3500100" y="889927"/>
                    <a:pt x="3500982" y="893723"/>
                  </a:cubicBezTo>
                  <a:cubicBezTo>
                    <a:pt x="3517950" y="972410"/>
                    <a:pt x="3637374" y="903845"/>
                    <a:pt x="3663154" y="896758"/>
                  </a:cubicBezTo>
                  <a:cubicBezTo>
                    <a:pt x="3695322" y="887904"/>
                    <a:pt x="3725509" y="904097"/>
                    <a:pt x="3756136" y="907891"/>
                  </a:cubicBezTo>
                  <a:cubicBezTo>
                    <a:pt x="3783459" y="911433"/>
                    <a:pt x="3937918" y="922314"/>
                    <a:pt x="3969866" y="888915"/>
                  </a:cubicBezTo>
                  <a:cubicBezTo>
                    <a:pt x="3974273" y="914976"/>
                    <a:pt x="3965020" y="925602"/>
                    <a:pt x="3957306" y="937494"/>
                  </a:cubicBezTo>
                  <a:cubicBezTo>
                    <a:pt x="3946511" y="954445"/>
                    <a:pt x="3944747" y="966337"/>
                    <a:pt x="3965239" y="979747"/>
                  </a:cubicBezTo>
                  <a:cubicBezTo>
                    <a:pt x="4023630" y="1018206"/>
                    <a:pt x="4022747" y="1019470"/>
                    <a:pt x="3968324" y="1071591"/>
                  </a:cubicBezTo>
                  <a:cubicBezTo>
                    <a:pt x="3965678" y="1073867"/>
                    <a:pt x="3966782" y="1081459"/>
                    <a:pt x="3966341" y="1086519"/>
                  </a:cubicBezTo>
                  <a:cubicBezTo>
                    <a:pt x="3980663" y="1094615"/>
                    <a:pt x="3997409" y="1074373"/>
                    <a:pt x="4014153" y="1096133"/>
                  </a:cubicBezTo>
                  <a:cubicBezTo>
                    <a:pt x="3941222" y="1191771"/>
                    <a:pt x="3829950" y="1215299"/>
                    <a:pt x="3729254" y="1287157"/>
                  </a:cubicBezTo>
                  <a:cubicBezTo>
                    <a:pt x="3810780" y="1310939"/>
                    <a:pt x="3859696" y="1227952"/>
                    <a:pt x="3919628" y="1238578"/>
                  </a:cubicBezTo>
                  <a:cubicBezTo>
                    <a:pt x="3949596" y="1264639"/>
                    <a:pt x="3860577" y="1306386"/>
                    <a:pt x="3945409" y="1318784"/>
                  </a:cubicBezTo>
                  <a:cubicBezTo>
                    <a:pt x="3908610" y="1341555"/>
                    <a:pt x="3881289" y="1363817"/>
                    <a:pt x="3855951" y="1390133"/>
                  </a:cubicBezTo>
                  <a:cubicBezTo>
                    <a:pt x="3810780" y="1437192"/>
                    <a:pt x="3801967" y="1468060"/>
                    <a:pt x="3822900" y="1531314"/>
                  </a:cubicBezTo>
                  <a:cubicBezTo>
                    <a:pt x="3836562" y="1572808"/>
                    <a:pt x="3856611" y="1611013"/>
                    <a:pt x="3838986" y="1660349"/>
                  </a:cubicBezTo>
                  <a:cubicBezTo>
                    <a:pt x="3826646" y="1694254"/>
                    <a:pt x="3831494" y="1716517"/>
                    <a:pt x="3877323" y="1701337"/>
                  </a:cubicBezTo>
                  <a:cubicBezTo>
                    <a:pt x="3926679" y="1685144"/>
                    <a:pt x="3945187" y="1715505"/>
                    <a:pt x="3932849" y="1774963"/>
                  </a:cubicBezTo>
                  <a:cubicBezTo>
                    <a:pt x="3924917" y="1813169"/>
                    <a:pt x="3933291" y="1824806"/>
                    <a:pt x="3967221" y="1820505"/>
                  </a:cubicBezTo>
                  <a:cubicBezTo>
                    <a:pt x="4004680" y="1815698"/>
                    <a:pt x="4040375" y="1790649"/>
                    <a:pt x="4086646" y="1802795"/>
                  </a:cubicBezTo>
                  <a:cubicBezTo>
                    <a:pt x="4049631" y="1872120"/>
                    <a:pt x="3970527" y="1852385"/>
                    <a:pt x="3927340" y="1918423"/>
                  </a:cubicBezTo>
                  <a:cubicBezTo>
                    <a:pt x="3978900" y="1918674"/>
                    <a:pt x="4018341" y="1918423"/>
                    <a:pt x="4056460" y="1903999"/>
                  </a:cubicBezTo>
                  <a:cubicBezTo>
                    <a:pt x="4072325" y="1898179"/>
                    <a:pt x="4089732" y="1892109"/>
                    <a:pt x="4098545" y="1912096"/>
                  </a:cubicBezTo>
                  <a:cubicBezTo>
                    <a:pt x="4108901" y="1936132"/>
                    <a:pt x="4087529" y="1945241"/>
                    <a:pt x="4074527" y="1949542"/>
                  </a:cubicBezTo>
                  <a:cubicBezTo>
                    <a:pt x="4037951" y="1961686"/>
                    <a:pt x="4009969" y="1990529"/>
                    <a:pt x="3979782" y="2013047"/>
                  </a:cubicBezTo>
                  <a:cubicBezTo>
                    <a:pt x="3913460" y="2062386"/>
                    <a:pt x="3840746" y="2103626"/>
                    <a:pt x="3784559" y="2185097"/>
                  </a:cubicBezTo>
                  <a:cubicBezTo>
                    <a:pt x="3855290" y="2164349"/>
                    <a:pt x="3907951" y="2116025"/>
                    <a:pt x="3973612" y="2106157"/>
                  </a:cubicBezTo>
                  <a:cubicBezTo>
                    <a:pt x="3916764" y="2180290"/>
                    <a:pt x="3843611" y="2229120"/>
                    <a:pt x="3774426" y="2283011"/>
                  </a:cubicBezTo>
                  <a:cubicBezTo>
                    <a:pt x="3754594" y="2298192"/>
                    <a:pt x="3734543" y="2308566"/>
                    <a:pt x="3730136" y="2341710"/>
                  </a:cubicBezTo>
                  <a:cubicBezTo>
                    <a:pt x="3721542" y="2405976"/>
                    <a:pt x="3695763" y="2459107"/>
                    <a:pt x="3640678" y="2487444"/>
                  </a:cubicBezTo>
                  <a:cubicBezTo>
                    <a:pt x="3640238" y="2487699"/>
                    <a:pt x="3643322" y="2497314"/>
                    <a:pt x="3645085" y="2503890"/>
                  </a:cubicBezTo>
                  <a:cubicBezTo>
                    <a:pt x="3678797" y="2505916"/>
                    <a:pt x="3705458" y="2467963"/>
                    <a:pt x="3748425" y="2480360"/>
                  </a:cubicBezTo>
                  <a:cubicBezTo>
                    <a:pt x="3707220" y="2531974"/>
                    <a:pt x="3672847" y="2578277"/>
                    <a:pt x="3614458" y="2602819"/>
                  </a:cubicBezTo>
                  <a:cubicBezTo>
                    <a:pt x="3567745" y="2622300"/>
                    <a:pt x="3510016" y="2633686"/>
                    <a:pt x="3476083" y="2696937"/>
                  </a:cubicBezTo>
                  <a:cubicBezTo>
                    <a:pt x="3515524" y="2709337"/>
                    <a:pt x="3544831" y="2693651"/>
                    <a:pt x="3574357" y="2682517"/>
                  </a:cubicBezTo>
                  <a:cubicBezTo>
                    <a:pt x="3619525" y="2665312"/>
                    <a:pt x="3664255" y="2645832"/>
                    <a:pt x="3709425" y="2628625"/>
                  </a:cubicBezTo>
                  <a:cubicBezTo>
                    <a:pt x="3726611" y="2622047"/>
                    <a:pt x="3745340" y="2617491"/>
                    <a:pt x="3756357" y="2648866"/>
                  </a:cubicBezTo>
                  <a:cubicBezTo>
                    <a:pt x="3698847" y="2655446"/>
                    <a:pt x="3664475" y="2697951"/>
                    <a:pt x="3628340" y="2737926"/>
                  </a:cubicBezTo>
                  <a:cubicBezTo>
                    <a:pt x="3608067" y="2760445"/>
                    <a:pt x="3591541" y="2790554"/>
                    <a:pt x="3554967" y="2779169"/>
                  </a:cubicBezTo>
                  <a:cubicBezTo>
                    <a:pt x="3535796" y="2773097"/>
                    <a:pt x="3523678" y="2790046"/>
                    <a:pt x="3525662" y="2810794"/>
                  </a:cubicBezTo>
                  <a:cubicBezTo>
                    <a:pt x="3532932" y="2883915"/>
                    <a:pt x="3488203" y="2909469"/>
                    <a:pt x="3441932" y="2923637"/>
                  </a:cubicBezTo>
                  <a:cubicBezTo>
                    <a:pt x="3354236" y="2950204"/>
                    <a:pt x="3281303" y="3012697"/>
                    <a:pt x="3196032" y="3046854"/>
                  </a:cubicBezTo>
                  <a:cubicBezTo>
                    <a:pt x="3113184" y="3079999"/>
                    <a:pt x="3049065" y="3158685"/>
                    <a:pt x="2965998" y="3199927"/>
                  </a:cubicBezTo>
                  <a:cubicBezTo>
                    <a:pt x="2905843" y="3229783"/>
                    <a:pt x="2848335" y="3268239"/>
                    <a:pt x="2786418" y="3295311"/>
                  </a:cubicBezTo>
                  <a:cubicBezTo>
                    <a:pt x="2639894" y="3359324"/>
                    <a:pt x="2490503" y="3410685"/>
                    <a:pt x="2332519" y="3418022"/>
                  </a:cubicBezTo>
                  <a:cubicBezTo>
                    <a:pt x="2202077" y="3423842"/>
                    <a:pt x="1070633" y="3418277"/>
                    <a:pt x="611003" y="2585615"/>
                  </a:cubicBezTo>
                  <a:cubicBezTo>
                    <a:pt x="602189" y="2581565"/>
                    <a:pt x="592275" y="2570939"/>
                    <a:pt x="589190" y="2560818"/>
                  </a:cubicBezTo>
                  <a:cubicBezTo>
                    <a:pt x="574427" y="2513505"/>
                    <a:pt x="538291" y="2493011"/>
                    <a:pt x="505681" y="2467457"/>
                  </a:cubicBezTo>
                  <a:cubicBezTo>
                    <a:pt x="477036" y="2444939"/>
                    <a:pt x="446628" y="2421409"/>
                    <a:pt x="434730" y="2383456"/>
                  </a:cubicBezTo>
                  <a:cubicBezTo>
                    <a:pt x="419086" y="2332854"/>
                    <a:pt x="463594" y="2374348"/>
                    <a:pt x="471748" y="2355119"/>
                  </a:cubicBezTo>
                  <a:cubicBezTo>
                    <a:pt x="454782" y="2328807"/>
                    <a:pt x="428560" y="2304770"/>
                    <a:pt x="421730" y="2274915"/>
                  </a:cubicBezTo>
                  <a:cubicBezTo>
                    <a:pt x="396833" y="2167131"/>
                    <a:pt x="343069" y="2088698"/>
                    <a:pt x="262645" y="2027722"/>
                  </a:cubicBezTo>
                  <a:cubicBezTo>
                    <a:pt x="239509" y="2010264"/>
                    <a:pt x="224307" y="1978384"/>
                    <a:pt x="192799" y="1973326"/>
                  </a:cubicBezTo>
                  <a:cubicBezTo>
                    <a:pt x="122730" y="1962193"/>
                    <a:pt x="144764" y="1875156"/>
                    <a:pt x="107746" y="1836446"/>
                  </a:cubicBezTo>
                  <a:cubicBezTo>
                    <a:pt x="100695" y="1829107"/>
                    <a:pt x="94306" y="1814687"/>
                    <a:pt x="95627" y="1804821"/>
                  </a:cubicBezTo>
                  <a:cubicBezTo>
                    <a:pt x="97609" y="1790649"/>
                    <a:pt x="105983" y="1777240"/>
                    <a:pt x="113034" y="1764589"/>
                  </a:cubicBezTo>
                  <a:cubicBezTo>
                    <a:pt x="120306" y="1751939"/>
                    <a:pt x="131322" y="1740806"/>
                    <a:pt x="126034" y="1724108"/>
                  </a:cubicBezTo>
                  <a:cubicBezTo>
                    <a:pt x="123833" y="1717277"/>
                    <a:pt x="125373" y="1693494"/>
                    <a:pt x="109068" y="1712215"/>
                  </a:cubicBezTo>
                  <a:cubicBezTo>
                    <a:pt x="64340" y="1763578"/>
                    <a:pt x="38339" y="1715001"/>
                    <a:pt x="0" y="1691723"/>
                  </a:cubicBezTo>
                  <a:cubicBezTo>
                    <a:pt x="30848" y="1667686"/>
                    <a:pt x="58610" y="1650735"/>
                    <a:pt x="63238" y="1614808"/>
                  </a:cubicBezTo>
                  <a:cubicBezTo>
                    <a:pt x="72712" y="1540674"/>
                    <a:pt x="113253" y="1506772"/>
                    <a:pt x="174729" y="1500192"/>
                  </a:cubicBezTo>
                  <a:cubicBezTo>
                    <a:pt x="152034" y="1428591"/>
                    <a:pt x="152034" y="1428591"/>
                    <a:pt x="225408" y="1418722"/>
                  </a:cubicBezTo>
                  <a:cubicBezTo>
                    <a:pt x="197204" y="1373181"/>
                    <a:pt x="197204" y="1361542"/>
                    <a:pt x="231358" y="1345855"/>
                  </a:cubicBezTo>
                  <a:cubicBezTo>
                    <a:pt x="264188" y="1330927"/>
                    <a:pt x="300543" y="1325867"/>
                    <a:pt x="330952" y="1302844"/>
                  </a:cubicBezTo>
                  <a:cubicBezTo>
                    <a:pt x="302967" y="1244651"/>
                    <a:pt x="295035" y="1177097"/>
                    <a:pt x="237307" y="1148758"/>
                  </a:cubicBezTo>
                  <a:cubicBezTo>
                    <a:pt x="228273" y="1144458"/>
                    <a:pt x="222103" y="1127000"/>
                    <a:pt x="227831" y="1116880"/>
                  </a:cubicBezTo>
                  <a:cubicBezTo>
                    <a:pt x="248764" y="1080194"/>
                    <a:pt x="218798" y="1010614"/>
                    <a:pt x="284017" y="1002772"/>
                  </a:cubicBezTo>
                  <a:cubicBezTo>
                    <a:pt x="292171" y="1002013"/>
                    <a:pt x="299663" y="994421"/>
                    <a:pt x="293273" y="984554"/>
                  </a:cubicBezTo>
                  <a:cubicBezTo>
                    <a:pt x="271238" y="950145"/>
                    <a:pt x="297900" y="952421"/>
                    <a:pt x="313983" y="948120"/>
                  </a:cubicBezTo>
                  <a:cubicBezTo>
                    <a:pt x="333375" y="942809"/>
                    <a:pt x="355409" y="957988"/>
                    <a:pt x="373477" y="939265"/>
                  </a:cubicBezTo>
                  <a:cubicBezTo>
                    <a:pt x="369289" y="919530"/>
                    <a:pt x="353646" y="919783"/>
                    <a:pt x="342629" y="913458"/>
                  </a:cubicBezTo>
                  <a:cubicBezTo>
                    <a:pt x="310460" y="895240"/>
                    <a:pt x="284238" y="873483"/>
                    <a:pt x="282695" y="826169"/>
                  </a:cubicBezTo>
                  <a:cubicBezTo>
                    <a:pt x="281595" y="787964"/>
                    <a:pt x="278069" y="754314"/>
                    <a:pt x="322578" y="742675"/>
                  </a:cubicBezTo>
                  <a:cubicBezTo>
                    <a:pt x="341086" y="737866"/>
                    <a:pt x="335797" y="710289"/>
                    <a:pt x="325221" y="696626"/>
                  </a:cubicBezTo>
                  <a:cubicBezTo>
                    <a:pt x="306272" y="672338"/>
                    <a:pt x="290629" y="639953"/>
                    <a:pt x="258017" y="637675"/>
                  </a:cubicBezTo>
                  <a:cubicBezTo>
                    <a:pt x="238187" y="636158"/>
                    <a:pt x="222983" y="626035"/>
                    <a:pt x="207340" y="614398"/>
                  </a:cubicBezTo>
                  <a:cubicBezTo>
                    <a:pt x="196103" y="606047"/>
                    <a:pt x="182662" y="598964"/>
                    <a:pt x="183983" y="581001"/>
                  </a:cubicBezTo>
                  <a:cubicBezTo>
                    <a:pt x="185306" y="563795"/>
                    <a:pt x="198305" y="556711"/>
                    <a:pt x="211526" y="553169"/>
                  </a:cubicBezTo>
                  <a:cubicBezTo>
                    <a:pt x="255595" y="541784"/>
                    <a:pt x="297017" y="525085"/>
                    <a:pt x="333816" y="486880"/>
                  </a:cubicBezTo>
                  <a:cubicBezTo>
                    <a:pt x="309357" y="466639"/>
                    <a:pt x="286001" y="451964"/>
                    <a:pt x="267934" y="431469"/>
                  </a:cubicBezTo>
                  <a:cubicBezTo>
                    <a:pt x="224307" y="381881"/>
                    <a:pt x="593817" y="225772"/>
                    <a:pt x="612325" y="170108"/>
                  </a:cubicBezTo>
                  <a:cubicBezTo>
                    <a:pt x="618054" y="152904"/>
                    <a:pt x="637663" y="135194"/>
                    <a:pt x="653971" y="130133"/>
                  </a:cubicBezTo>
                  <a:cubicBezTo>
                    <a:pt x="730427" y="106350"/>
                    <a:pt x="796748" y="52963"/>
                    <a:pt x="874970" y="33228"/>
                  </a:cubicBezTo>
                  <a:cubicBezTo>
                    <a:pt x="911877" y="23867"/>
                    <a:pt x="948509" y="12925"/>
                    <a:pt x="986021" y="1223"/>
                  </a:cubicBezTo>
                  <a:close/>
                </a:path>
              </a:pathLst>
            </a:custGeom>
          </p:spPr>
        </p:pic>
        <p:sp>
          <p:nvSpPr>
            <p:cNvPr id="2" name="Oval 1"/>
            <p:cNvSpPr/>
            <p:nvPr/>
          </p:nvSpPr>
          <p:spPr>
            <a:xfrm>
              <a:off x="419724" y="524655"/>
              <a:ext cx="1738859" cy="154398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p:cNvSpPr/>
          <p:nvPr/>
        </p:nvSpPr>
        <p:spPr>
          <a:xfrm>
            <a:off x="2839564" y="1527412"/>
            <a:ext cx="9135306" cy="2031325"/>
          </a:xfrm>
          <a:prstGeom prst="rect">
            <a:avLst/>
          </a:prstGeom>
        </p:spPr>
        <p:txBody>
          <a:bodyPr wrap="square">
            <a:spAutoFit/>
          </a:bodyPr>
          <a:lstStyle/>
          <a:p>
            <a:pPr algn="just"/>
            <a:r>
              <a:rPr lang="en-US" dirty="0">
                <a:solidFill>
                  <a:schemeClr val="accent1">
                    <a:lumMod val="50000"/>
                  </a:schemeClr>
                </a:solidFill>
              </a:rPr>
              <a:t>Today, the most common technologies for removing organic pollutants include reverse osmosis, ultrafiltration, </a:t>
            </a:r>
            <a:r>
              <a:rPr lang="en-US" dirty="0" err="1">
                <a:solidFill>
                  <a:schemeClr val="accent1">
                    <a:lumMod val="50000"/>
                  </a:schemeClr>
                </a:solidFill>
              </a:rPr>
              <a:t>nanofiltration</a:t>
            </a:r>
            <a:r>
              <a:rPr lang="en-US" dirty="0">
                <a:solidFill>
                  <a:schemeClr val="accent1">
                    <a:lumMod val="50000"/>
                  </a:schemeClr>
                </a:solidFill>
              </a:rPr>
              <a:t>, activated carbon, and many others.</a:t>
            </a:r>
          </a:p>
          <a:p>
            <a:pPr algn="just"/>
            <a:endParaRPr lang="en-US" dirty="0" smtClean="0">
              <a:solidFill>
                <a:schemeClr val="accent1">
                  <a:lumMod val="50000"/>
                </a:schemeClr>
              </a:solidFill>
            </a:endParaRPr>
          </a:p>
          <a:p>
            <a:pPr algn="just"/>
            <a:r>
              <a:rPr lang="en-US" dirty="0" smtClean="0">
                <a:solidFill>
                  <a:schemeClr val="accent1">
                    <a:lumMod val="50000"/>
                  </a:schemeClr>
                </a:solidFill>
              </a:rPr>
              <a:t>However</a:t>
            </a:r>
            <a:r>
              <a:rPr lang="en-US" dirty="0">
                <a:solidFill>
                  <a:schemeClr val="accent1">
                    <a:lumMod val="50000"/>
                  </a:schemeClr>
                </a:solidFill>
              </a:rPr>
              <a:t>, these processes do not entirely remove all organic pollutants (including pharmaceuticals) from the water. The inefficiency of conventional methods in wastewater treatment and the removal of pharmaceutical compounds from wastewater have become global problems.</a:t>
            </a:r>
          </a:p>
        </p:txBody>
      </p:sp>
    </p:spTree>
    <p:extLst>
      <p:ext uri="{BB962C8B-B14F-4D97-AF65-F5344CB8AC3E}">
        <p14:creationId xmlns:p14="http://schemas.microsoft.com/office/powerpoint/2010/main" val="41680196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8860" y="2338086"/>
            <a:ext cx="2544650" cy="438989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5"/>
          <p:cNvSpPr/>
          <p:nvPr/>
        </p:nvSpPr>
        <p:spPr>
          <a:xfrm>
            <a:off x="39330" y="47744"/>
            <a:ext cx="12152670" cy="830997"/>
          </a:xfrm>
          <a:prstGeom prst="rect">
            <a:avLst/>
          </a:prstGeom>
        </p:spPr>
        <p:txBody>
          <a:bodyPr wrap="square">
            <a:spAutoFit/>
          </a:bodyPr>
          <a:lstStyle/>
          <a:p>
            <a:pPr algn="ctr"/>
            <a:r>
              <a:rPr lang="en-US" sz="2400" dirty="0">
                <a:solidFill>
                  <a:schemeClr val="accent1">
                    <a:lumMod val="50000"/>
                  </a:schemeClr>
                </a:solidFill>
              </a:rPr>
              <a:t>To prevent pharmaceuticals from entering the environment, the following measures can be implemented:</a:t>
            </a:r>
          </a:p>
        </p:txBody>
      </p:sp>
      <p:sp>
        <p:nvSpPr>
          <p:cNvPr id="8" name="Rectangle 7"/>
          <p:cNvSpPr/>
          <p:nvPr/>
        </p:nvSpPr>
        <p:spPr>
          <a:xfrm>
            <a:off x="-1" y="897504"/>
            <a:ext cx="12103511" cy="646331"/>
          </a:xfrm>
          <a:prstGeom prst="rect">
            <a:avLst/>
          </a:prstGeom>
        </p:spPr>
        <p:txBody>
          <a:bodyPr wrap="square">
            <a:spAutoFit/>
          </a:bodyPr>
          <a:lstStyle/>
          <a:p>
            <a:pPr marL="285750" indent="-285750" algn="just">
              <a:buFont typeface="Wingdings" panose="05000000000000000000" pitchFamily="2" charset="2"/>
              <a:buChar char="Ø"/>
            </a:pPr>
            <a:r>
              <a:rPr lang="en-US" dirty="0" smtClean="0">
                <a:solidFill>
                  <a:schemeClr val="accent1">
                    <a:lumMod val="50000"/>
                  </a:schemeClr>
                </a:solidFill>
              </a:rPr>
              <a:t>Proper </a:t>
            </a:r>
            <a:r>
              <a:rPr lang="en-US" dirty="0">
                <a:solidFill>
                  <a:schemeClr val="accent1">
                    <a:lumMod val="50000"/>
                  </a:schemeClr>
                </a:solidFill>
              </a:rPr>
              <a:t>Disposal </a:t>
            </a:r>
            <a:r>
              <a:rPr lang="en-US" dirty="0" smtClean="0">
                <a:solidFill>
                  <a:schemeClr val="accent1">
                    <a:lumMod val="50000"/>
                  </a:schemeClr>
                </a:solidFill>
              </a:rPr>
              <a:t>Programs </a:t>
            </a:r>
            <a:r>
              <a:rPr lang="en-US" dirty="0" smtClean="0">
                <a:solidFill>
                  <a:schemeClr val="accent1">
                    <a:lumMod val="50000"/>
                  </a:schemeClr>
                </a:solidFill>
                <a:latin typeface="Cambria Math" panose="02040503050406030204" pitchFamily="18" charset="0"/>
                <a:ea typeface="Cambria Math" panose="02040503050406030204" pitchFamily="18" charset="0"/>
              </a:rPr>
              <a:t>‒ </a:t>
            </a:r>
            <a:r>
              <a:rPr lang="en-US" dirty="0" smtClean="0">
                <a:solidFill>
                  <a:schemeClr val="accent1">
                    <a:lumMod val="50000"/>
                  </a:schemeClr>
                </a:solidFill>
              </a:rPr>
              <a:t>establish </a:t>
            </a:r>
            <a:r>
              <a:rPr lang="en-US" dirty="0">
                <a:solidFill>
                  <a:schemeClr val="accent1">
                    <a:lumMod val="50000"/>
                  </a:schemeClr>
                </a:solidFill>
              </a:rPr>
              <a:t>and promote take-back programs and designated disposal sites for unused or expired medications to prevent them from being flushed down the drain</a:t>
            </a:r>
            <a:r>
              <a:rPr lang="en-US" dirty="0" smtClean="0">
                <a:solidFill>
                  <a:schemeClr val="accent1">
                    <a:lumMod val="50000"/>
                  </a:schemeClr>
                </a:solidFill>
              </a:rPr>
              <a:t>.</a:t>
            </a:r>
            <a:endParaRPr lang="en-US" dirty="0">
              <a:solidFill>
                <a:schemeClr val="accent1">
                  <a:lumMod val="50000"/>
                </a:schemeClr>
              </a:solidFill>
            </a:endParaRPr>
          </a:p>
        </p:txBody>
      </p:sp>
      <p:sp>
        <p:nvSpPr>
          <p:cNvPr id="7" name="Rectangle 6"/>
          <p:cNvSpPr/>
          <p:nvPr/>
        </p:nvSpPr>
        <p:spPr>
          <a:xfrm>
            <a:off x="0" y="1415158"/>
            <a:ext cx="9540240" cy="5909310"/>
          </a:xfrm>
          <a:prstGeom prst="rect">
            <a:avLst/>
          </a:prstGeom>
        </p:spPr>
        <p:txBody>
          <a:bodyPr wrap="square">
            <a:spAutoFit/>
          </a:bodyPr>
          <a:lstStyle/>
          <a:p>
            <a:pPr marL="285750" indent="-285750" algn="just">
              <a:buFont typeface="Wingdings" panose="05000000000000000000" pitchFamily="2" charset="2"/>
              <a:buChar char="Ø"/>
            </a:pPr>
            <a:endParaRPr lang="en-US" dirty="0">
              <a:solidFill>
                <a:schemeClr val="accent1">
                  <a:lumMod val="50000"/>
                </a:schemeClr>
              </a:solidFill>
            </a:endParaRPr>
          </a:p>
          <a:p>
            <a:pPr marL="285750" indent="-285750" algn="just">
              <a:buFont typeface="Wingdings" panose="05000000000000000000" pitchFamily="2" charset="2"/>
              <a:buChar char="Ø"/>
            </a:pPr>
            <a:r>
              <a:rPr lang="en-US" b="1" dirty="0">
                <a:solidFill>
                  <a:schemeClr val="accent1">
                    <a:lumMod val="50000"/>
                  </a:schemeClr>
                </a:solidFill>
              </a:rPr>
              <a:t>Public Education</a:t>
            </a:r>
            <a:r>
              <a:rPr lang="en-US" dirty="0">
                <a:solidFill>
                  <a:schemeClr val="accent1">
                    <a:lumMod val="50000"/>
                  </a:schemeClr>
                </a:solidFill>
              </a:rPr>
              <a:t> </a:t>
            </a:r>
            <a:r>
              <a:rPr lang="en-US" dirty="0">
                <a:solidFill>
                  <a:schemeClr val="accent1">
                    <a:lumMod val="50000"/>
                  </a:schemeClr>
                </a:solidFill>
                <a:latin typeface="Cambria Math" panose="02040503050406030204" pitchFamily="18" charset="0"/>
                <a:ea typeface="Cambria Math" panose="02040503050406030204" pitchFamily="18" charset="0"/>
              </a:rPr>
              <a:t>‒</a:t>
            </a:r>
            <a:r>
              <a:rPr lang="en-US" dirty="0">
                <a:solidFill>
                  <a:schemeClr val="accent1">
                    <a:lumMod val="50000"/>
                  </a:schemeClr>
                </a:solidFill>
              </a:rPr>
              <a:t> educate the public on the environmental impacts of improper pharmaceutical disposal and the importance of using designated disposal methods.</a:t>
            </a:r>
          </a:p>
          <a:p>
            <a:pPr marL="285750" indent="-285750" algn="just">
              <a:buFont typeface="Wingdings" panose="05000000000000000000" pitchFamily="2" charset="2"/>
              <a:buChar char="Ø"/>
            </a:pPr>
            <a:endParaRPr lang="en-US" dirty="0">
              <a:solidFill>
                <a:schemeClr val="accent1">
                  <a:lumMod val="50000"/>
                </a:schemeClr>
              </a:solidFill>
            </a:endParaRPr>
          </a:p>
          <a:p>
            <a:pPr marL="285750" indent="-285750" algn="just">
              <a:buFont typeface="Wingdings" panose="05000000000000000000" pitchFamily="2" charset="2"/>
              <a:buChar char="Ø"/>
            </a:pPr>
            <a:r>
              <a:rPr lang="en-US" dirty="0">
                <a:solidFill>
                  <a:schemeClr val="accent1">
                    <a:lumMod val="50000"/>
                  </a:schemeClr>
                </a:solidFill>
              </a:rPr>
              <a:t>Regulation and </a:t>
            </a:r>
            <a:r>
              <a:rPr lang="en-US" dirty="0" smtClean="0">
                <a:solidFill>
                  <a:schemeClr val="accent1">
                    <a:lumMod val="50000"/>
                  </a:schemeClr>
                </a:solidFill>
              </a:rPr>
              <a:t>Monitoring</a:t>
            </a:r>
            <a:r>
              <a:rPr lang="en-US" dirty="0">
                <a:solidFill>
                  <a:schemeClr val="accent1">
                    <a:lumMod val="50000"/>
                  </a:schemeClr>
                </a:solidFill>
              </a:rPr>
              <a:t> </a:t>
            </a:r>
            <a:r>
              <a:rPr lang="en-US" dirty="0" smtClean="0">
                <a:solidFill>
                  <a:schemeClr val="accent1">
                    <a:lumMod val="50000"/>
                  </a:schemeClr>
                </a:solidFill>
                <a:latin typeface="Cambria Math" panose="02040503050406030204" pitchFamily="18" charset="0"/>
                <a:ea typeface="Cambria Math" panose="02040503050406030204" pitchFamily="18" charset="0"/>
              </a:rPr>
              <a:t>‒</a:t>
            </a:r>
            <a:r>
              <a:rPr lang="en-US" dirty="0" smtClean="0">
                <a:solidFill>
                  <a:schemeClr val="accent1">
                    <a:lumMod val="50000"/>
                  </a:schemeClr>
                </a:solidFill>
              </a:rPr>
              <a:t> </a:t>
            </a:r>
            <a:r>
              <a:rPr lang="en-US" dirty="0">
                <a:solidFill>
                  <a:schemeClr val="accent1">
                    <a:lumMod val="50000"/>
                  </a:schemeClr>
                </a:solidFill>
              </a:rPr>
              <a:t>Implement stricter regulations on pharmaceutical manufacturing processes to ensure that waste products are properly managed and treated before being released into the environment.</a:t>
            </a:r>
          </a:p>
          <a:p>
            <a:pPr marL="285750" indent="-285750" algn="just">
              <a:buFont typeface="Wingdings" panose="05000000000000000000" pitchFamily="2" charset="2"/>
              <a:buChar char="Ø"/>
            </a:pPr>
            <a:endParaRPr lang="en-US" dirty="0">
              <a:solidFill>
                <a:schemeClr val="accent1">
                  <a:lumMod val="50000"/>
                </a:schemeClr>
              </a:solidFill>
            </a:endParaRPr>
          </a:p>
          <a:p>
            <a:pPr marL="285750" indent="-285750" algn="just">
              <a:buFont typeface="Wingdings" panose="05000000000000000000" pitchFamily="2" charset="2"/>
              <a:buChar char="Ø"/>
            </a:pPr>
            <a:r>
              <a:rPr lang="en-US" dirty="0">
                <a:solidFill>
                  <a:schemeClr val="accent1">
                    <a:lumMod val="50000"/>
                  </a:schemeClr>
                </a:solidFill>
              </a:rPr>
              <a:t>Development of Green </a:t>
            </a:r>
            <a:r>
              <a:rPr lang="en-US" dirty="0" smtClean="0">
                <a:solidFill>
                  <a:schemeClr val="accent1">
                    <a:lumMod val="50000"/>
                  </a:schemeClr>
                </a:solidFill>
              </a:rPr>
              <a:t>Pharmaceuticals</a:t>
            </a:r>
            <a:r>
              <a:rPr lang="en-US" dirty="0">
                <a:solidFill>
                  <a:schemeClr val="accent1">
                    <a:lumMod val="50000"/>
                  </a:schemeClr>
                </a:solidFill>
              </a:rPr>
              <a:t> </a:t>
            </a:r>
            <a:r>
              <a:rPr lang="en-US" dirty="0">
                <a:solidFill>
                  <a:schemeClr val="accent1">
                    <a:lumMod val="50000"/>
                  </a:schemeClr>
                </a:solidFill>
                <a:latin typeface="Cambria Math" panose="02040503050406030204" pitchFamily="18" charset="0"/>
                <a:ea typeface="Cambria Math" panose="02040503050406030204" pitchFamily="18" charset="0"/>
              </a:rPr>
              <a:t>‒</a:t>
            </a:r>
            <a:r>
              <a:rPr lang="en-US" dirty="0">
                <a:solidFill>
                  <a:schemeClr val="accent1">
                    <a:lumMod val="50000"/>
                  </a:schemeClr>
                </a:solidFill>
              </a:rPr>
              <a:t> </a:t>
            </a:r>
            <a:r>
              <a:rPr lang="en-US" dirty="0" smtClean="0">
                <a:solidFill>
                  <a:schemeClr val="accent1">
                    <a:lumMod val="50000"/>
                  </a:schemeClr>
                </a:solidFill>
              </a:rPr>
              <a:t>Encourage </a:t>
            </a:r>
            <a:r>
              <a:rPr lang="en-US" dirty="0">
                <a:solidFill>
                  <a:schemeClr val="accent1">
                    <a:lumMod val="50000"/>
                  </a:schemeClr>
                </a:solidFill>
              </a:rPr>
              <a:t>the development and use of pharmaceuticals that are less persistent and more biodegradable in the environment.</a:t>
            </a:r>
          </a:p>
          <a:p>
            <a:pPr marL="285750" indent="-285750" algn="just">
              <a:buFont typeface="Wingdings" panose="05000000000000000000" pitchFamily="2" charset="2"/>
              <a:buChar char="Ø"/>
            </a:pPr>
            <a:endParaRPr lang="en-US" dirty="0">
              <a:solidFill>
                <a:schemeClr val="accent1">
                  <a:lumMod val="50000"/>
                </a:schemeClr>
              </a:solidFill>
            </a:endParaRPr>
          </a:p>
          <a:p>
            <a:pPr marL="285750" indent="-285750" algn="just">
              <a:buFont typeface="Wingdings" panose="05000000000000000000" pitchFamily="2" charset="2"/>
              <a:buChar char="Ø"/>
            </a:pPr>
            <a:r>
              <a:rPr lang="en-US" b="1" dirty="0">
                <a:solidFill>
                  <a:schemeClr val="accent1">
                    <a:lumMod val="50000"/>
                  </a:schemeClr>
                </a:solidFill>
              </a:rPr>
              <a:t>Improved Medical </a:t>
            </a:r>
            <a:r>
              <a:rPr lang="en-US" b="1" dirty="0" smtClean="0">
                <a:solidFill>
                  <a:schemeClr val="accent1">
                    <a:lumMod val="50000"/>
                  </a:schemeClr>
                </a:solidFill>
              </a:rPr>
              <a:t>Practices</a:t>
            </a:r>
            <a:r>
              <a:rPr lang="en-US" b="1" dirty="0">
                <a:solidFill>
                  <a:schemeClr val="accent1">
                    <a:lumMod val="50000"/>
                  </a:schemeClr>
                </a:solidFill>
              </a:rPr>
              <a:t> </a:t>
            </a:r>
            <a:r>
              <a:rPr lang="en-US" dirty="0">
                <a:solidFill>
                  <a:schemeClr val="accent1">
                    <a:lumMod val="50000"/>
                  </a:schemeClr>
                </a:solidFill>
                <a:latin typeface="Cambria Math" panose="02040503050406030204" pitchFamily="18" charset="0"/>
                <a:ea typeface="Cambria Math" panose="02040503050406030204" pitchFamily="18" charset="0"/>
              </a:rPr>
              <a:t>‒</a:t>
            </a:r>
            <a:r>
              <a:rPr lang="en-US" dirty="0">
                <a:solidFill>
                  <a:schemeClr val="accent1">
                    <a:lumMod val="50000"/>
                  </a:schemeClr>
                </a:solidFill>
              </a:rPr>
              <a:t> </a:t>
            </a:r>
            <a:r>
              <a:rPr lang="en-US" dirty="0" smtClean="0">
                <a:solidFill>
                  <a:schemeClr val="accent1">
                    <a:lumMod val="50000"/>
                  </a:schemeClr>
                </a:solidFill>
              </a:rPr>
              <a:t>Promote </a:t>
            </a:r>
            <a:r>
              <a:rPr lang="en-US" dirty="0">
                <a:solidFill>
                  <a:schemeClr val="accent1">
                    <a:lumMod val="50000"/>
                  </a:schemeClr>
                </a:solidFill>
              </a:rPr>
              <a:t>the rational use of medications to reduce </a:t>
            </a:r>
            <a:r>
              <a:rPr lang="en-US" dirty="0" err="1">
                <a:solidFill>
                  <a:schemeClr val="accent1">
                    <a:lumMod val="50000"/>
                  </a:schemeClr>
                </a:solidFill>
              </a:rPr>
              <a:t>overprescription</a:t>
            </a:r>
            <a:r>
              <a:rPr lang="en-US" dirty="0">
                <a:solidFill>
                  <a:schemeClr val="accent1">
                    <a:lumMod val="50000"/>
                  </a:schemeClr>
                </a:solidFill>
              </a:rPr>
              <a:t> and unnecessary pharmaceutical waste</a:t>
            </a:r>
            <a:r>
              <a:rPr lang="en-US" dirty="0" smtClean="0">
                <a:solidFill>
                  <a:schemeClr val="accent1">
                    <a:lumMod val="50000"/>
                  </a:schemeClr>
                </a:solidFill>
              </a:rPr>
              <a:t>.</a:t>
            </a:r>
          </a:p>
          <a:p>
            <a:pPr marL="285750" indent="-285750" algn="just">
              <a:buFont typeface="Wingdings" panose="05000000000000000000" pitchFamily="2" charset="2"/>
              <a:buChar char="Ø"/>
            </a:pPr>
            <a:endParaRPr lang="en-US" dirty="0" smtClean="0">
              <a:solidFill>
                <a:schemeClr val="accent1">
                  <a:lumMod val="50000"/>
                </a:schemeClr>
              </a:solidFill>
            </a:endParaRPr>
          </a:p>
          <a:p>
            <a:pPr marL="285750" indent="-285750" algn="just">
              <a:buFont typeface="Wingdings" panose="05000000000000000000" pitchFamily="2" charset="2"/>
              <a:buChar char="Ø"/>
            </a:pPr>
            <a:r>
              <a:rPr lang="en-US" b="1" dirty="0">
                <a:solidFill>
                  <a:schemeClr val="accent1">
                    <a:lumMod val="50000"/>
                  </a:schemeClr>
                </a:solidFill>
              </a:rPr>
              <a:t>Advanced Wastewater Treatment</a:t>
            </a:r>
            <a:r>
              <a:rPr lang="en-US" dirty="0">
                <a:solidFill>
                  <a:schemeClr val="accent1">
                    <a:lumMod val="50000"/>
                  </a:schemeClr>
                </a:solidFill>
                <a:latin typeface="Cambria Math" panose="02040503050406030204" pitchFamily="18" charset="0"/>
                <a:ea typeface="Cambria Math" panose="02040503050406030204" pitchFamily="18" charset="0"/>
              </a:rPr>
              <a:t> ‒</a:t>
            </a:r>
            <a:r>
              <a:rPr lang="en-US" dirty="0">
                <a:solidFill>
                  <a:schemeClr val="accent1">
                    <a:lumMod val="50000"/>
                  </a:schemeClr>
                </a:solidFill>
              </a:rPr>
              <a:t> upgrade wastewater treatment facilities to include advanced filtration and chemical treatment processes that can effectively remove pharmaceutical compounds.</a:t>
            </a:r>
          </a:p>
          <a:p>
            <a:pPr marL="285750" indent="-285750" algn="just">
              <a:buFont typeface="Wingdings" panose="05000000000000000000" pitchFamily="2" charset="2"/>
              <a:buChar char="Ø"/>
            </a:pPr>
            <a:endParaRPr lang="en-US" dirty="0">
              <a:solidFill>
                <a:schemeClr val="accent1">
                  <a:lumMod val="50000"/>
                </a:schemeClr>
              </a:solidFill>
            </a:endParaRPr>
          </a:p>
          <a:p>
            <a:pPr marL="285750" indent="-285750" algn="just">
              <a:buFont typeface="Wingdings" panose="05000000000000000000" pitchFamily="2" charset="2"/>
              <a:buChar char="Ø"/>
            </a:pPr>
            <a:endParaRPr lang="en-US" dirty="0">
              <a:solidFill>
                <a:schemeClr val="accent1">
                  <a:lumMod val="50000"/>
                </a:schemeClr>
              </a:solidFill>
            </a:endParaRPr>
          </a:p>
        </p:txBody>
      </p:sp>
    </p:spTree>
    <p:extLst>
      <p:ext uri="{BB962C8B-B14F-4D97-AF65-F5344CB8AC3E}">
        <p14:creationId xmlns:p14="http://schemas.microsoft.com/office/powerpoint/2010/main" val="13369805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8927" y="259397"/>
            <a:ext cx="11898382" cy="646331"/>
          </a:xfrm>
          <a:prstGeom prst="rect">
            <a:avLst/>
          </a:prstGeom>
        </p:spPr>
        <p:txBody>
          <a:bodyPr wrap="square">
            <a:spAutoFit/>
          </a:bodyPr>
          <a:lstStyle/>
          <a:p>
            <a:pPr algn="just"/>
            <a:r>
              <a:rPr lang="en-US" dirty="0">
                <a:solidFill>
                  <a:schemeClr val="accent1">
                    <a:lumMod val="50000"/>
                  </a:schemeClr>
                </a:solidFill>
              </a:rPr>
              <a:t>The application of nanotechnologies, such as TiO</a:t>
            </a:r>
            <a:r>
              <a:rPr lang="en-US" baseline="-25000" dirty="0">
                <a:solidFill>
                  <a:schemeClr val="accent1">
                    <a:lumMod val="50000"/>
                  </a:schemeClr>
                </a:solidFill>
              </a:rPr>
              <a:t>2</a:t>
            </a:r>
            <a:r>
              <a:rPr lang="en-US" dirty="0">
                <a:solidFill>
                  <a:schemeClr val="accent1">
                    <a:lumMod val="50000"/>
                  </a:schemeClr>
                </a:solidFill>
              </a:rPr>
              <a:t>, </a:t>
            </a:r>
            <a:r>
              <a:rPr lang="en-US" dirty="0" err="1">
                <a:solidFill>
                  <a:schemeClr val="accent1">
                    <a:lumMod val="50000"/>
                  </a:schemeClr>
                </a:solidFill>
              </a:rPr>
              <a:t>ZnO</a:t>
            </a:r>
            <a:r>
              <a:rPr lang="en-US" dirty="0">
                <a:solidFill>
                  <a:schemeClr val="accent1">
                    <a:lumMod val="50000"/>
                  </a:schemeClr>
                </a:solidFill>
              </a:rPr>
              <a:t>, etc., for </a:t>
            </a:r>
            <a:r>
              <a:rPr lang="en-US" dirty="0" smtClean="0">
                <a:solidFill>
                  <a:schemeClr val="accent1">
                    <a:lumMod val="50000"/>
                  </a:schemeClr>
                </a:solidFill>
              </a:rPr>
              <a:t>removing pollution </a:t>
            </a:r>
            <a:r>
              <a:rPr lang="en-US" dirty="0">
                <a:solidFill>
                  <a:schemeClr val="accent1">
                    <a:lumMod val="50000"/>
                  </a:schemeClr>
                </a:solidFill>
              </a:rPr>
              <a:t>from water is </a:t>
            </a:r>
            <a:r>
              <a:rPr lang="en-US" dirty="0" smtClean="0">
                <a:solidFill>
                  <a:schemeClr val="accent1">
                    <a:lumMod val="50000"/>
                  </a:schemeClr>
                </a:solidFill>
              </a:rPr>
              <a:t>widely used. </a:t>
            </a:r>
            <a:endParaRPr lang="en-US" dirty="0">
              <a:solidFill>
                <a:schemeClr val="accent1">
                  <a:lumMod val="50000"/>
                </a:schemeClr>
              </a:solidFill>
            </a:endParaRPr>
          </a:p>
        </p:txBody>
      </p:sp>
      <p:grpSp>
        <p:nvGrpSpPr>
          <p:cNvPr id="9" name="Group 8"/>
          <p:cNvGrpSpPr/>
          <p:nvPr/>
        </p:nvGrpSpPr>
        <p:grpSpPr>
          <a:xfrm>
            <a:off x="186219" y="1009425"/>
            <a:ext cx="9336848" cy="6054521"/>
            <a:chOff x="186219" y="1009425"/>
            <a:chExt cx="9336848" cy="6054521"/>
          </a:xfrm>
        </p:grpSpPr>
        <p:pic>
          <p:nvPicPr>
            <p:cNvPr id="3" name="Рисунок 3">
              <a:extLst>
                <a:ext uri="{FF2B5EF4-FFF2-40B4-BE49-F238E27FC236}">
                  <a16:creationId xmlns:a16="http://schemas.microsoft.com/office/drawing/2014/main" id="{2FDB0D5A-3683-8E43-DF0A-E960E064EF88}"/>
                </a:ext>
              </a:extLst>
            </p:cNvPr>
            <p:cNvPicPr>
              <a:picLocks noChangeAspect="1"/>
            </p:cNvPicPr>
            <p:nvPr/>
          </p:nvPicPr>
          <p:blipFill rotWithShape="1">
            <a:blip r:embed="rId3">
              <a:extLst>
                <a:ext uri="{28A0092B-C50C-407E-A947-70E740481C1C}">
                  <a14:useLocalDpi xmlns:a14="http://schemas.microsoft.com/office/drawing/2010/main" val="0"/>
                </a:ext>
              </a:extLst>
            </a:blip>
            <a:srcRect l="1767" t="2427" r="56900" b="47849"/>
            <a:stretch/>
          </p:blipFill>
          <p:spPr>
            <a:xfrm>
              <a:off x="186219" y="1009425"/>
              <a:ext cx="7602122" cy="5243268"/>
            </a:xfrm>
            <a:custGeom>
              <a:avLst/>
              <a:gdLst/>
              <a:ahLst/>
              <a:cxnLst/>
              <a:rect l="l" t="t" r="r" b="b"/>
              <a:pathLst>
                <a:path w="6096000" h="3175916">
                  <a:moveTo>
                    <a:pt x="0" y="0"/>
                  </a:moveTo>
                  <a:lnTo>
                    <a:pt x="6096000" y="0"/>
                  </a:lnTo>
                  <a:lnTo>
                    <a:pt x="6096000" y="3175916"/>
                  </a:lnTo>
                  <a:lnTo>
                    <a:pt x="6074953" y="3168556"/>
                  </a:lnTo>
                  <a:cubicBezTo>
                    <a:pt x="6065180" y="3165138"/>
                    <a:pt x="6054705" y="3162334"/>
                    <a:pt x="6041425" y="3161984"/>
                  </a:cubicBezTo>
                  <a:lnTo>
                    <a:pt x="5978335" y="3173176"/>
                  </a:lnTo>
                  <a:cubicBezTo>
                    <a:pt x="5953369" y="3176890"/>
                    <a:pt x="5845857" y="3169112"/>
                    <a:pt x="5827638" y="3169738"/>
                  </a:cubicBezTo>
                  <a:cubicBezTo>
                    <a:pt x="5821882" y="3178743"/>
                    <a:pt x="5799256" y="3174685"/>
                    <a:pt x="5761310" y="3170760"/>
                  </a:cubicBezTo>
                  <a:cubicBezTo>
                    <a:pt x="5731057" y="3170684"/>
                    <a:pt x="5713719" y="3171961"/>
                    <a:pt x="5696588" y="3173023"/>
                  </a:cubicBezTo>
                  <a:lnTo>
                    <a:pt x="5682596" y="3173661"/>
                  </a:lnTo>
                  <a:lnTo>
                    <a:pt x="5575844" y="3148218"/>
                  </a:lnTo>
                  <a:cubicBezTo>
                    <a:pt x="5455823" y="3136706"/>
                    <a:pt x="5377668" y="3144388"/>
                    <a:pt x="5287401" y="3135195"/>
                  </a:cubicBezTo>
                  <a:cubicBezTo>
                    <a:pt x="5197135" y="3126002"/>
                    <a:pt x="5202548" y="3115782"/>
                    <a:pt x="5034243" y="3093057"/>
                  </a:cubicBezTo>
                  <a:cubicBezTo>
                    <a:pt x="4879585" y="3031690"/>
                    <a:pt x="4724928" y="3048859"/>
                    <a:pt x="4570270" y="3026761"/>
                  </a:cubicBezTo>
                  <a:cubicBezTo>
                    <a:pt x="4488718" y="3050631"/>
                    <a:pt x="4344263" y="2990436"/>
                    <a:pt x="4232462" y="2981221"/>
                  </a:cubicBezTo>
                  <a:cubicBezTo>
                    <a:pt x="4120662" y="2972005"/>
                    <a:pt x="3986179" y="2970108"/>
                    <a:pt x="3899469" y="2971466"/>
                  </a:cubicBezTo>
                  <a:cubicBezTo>
                    <a:pt x="3892272" y="2982518"/>
                    <a:pt x="3768985" y="2995342"/>
                    <a:pt x="3710933" y="2958642"/>
                  </a:cubicBezTo>
                  <a:cubicBezTo>
                    <a:pt x="3583105" y="2956402"/>
                    <a:pt x="3623640" y="2964712"/>
                    <a:pt x="3495164" y="2941478"/>
                  </a:cubicBezTo>
                  <a:cubicBezTo>
                    <a:pt x="3419432" y="2942273"/>
                    <a:pt x="3339383" y="2952386"/>
                    <a:pt x="3282944" y="2951628"/>
                  </a:cubicBezTo>
                  <a:cubicBezTo>
                    <a:pt x="3281769" y="2953455"/>
                    <a:pt x="3129759" y="2929645"/>
                    <a:pt x="3085959" y="2922940"/>
                  </a:cubicBezTo>
                  <a:cubicBezTo>
                    <a:pt x="3042159" y="2916235"/>
                    <a:pt x="3054740" y="2920103"/>
                    <a:pt x="3020146" y="2911397"/>
                  </a:cubicBezTo>
                  <a:cubicBezTo>
                    <a:pt x="2871334" y="2883584"/>
                    <a:pt x="2762563" y="2883465"/>
                    <a:pt x="2653542" y="2876899"/>
                  </a:cubicBezTo>
                  <a:cubicBezTo>
                    <a:pt x="2533423" y="2872448"/>
                    <a:pt x="2683271" y="2915174"/>
                    <a:pt x="2510424" y="2888407"/>
                  </a:cubicBezTo>
                  <a:cubicBezTo>
                    <a:pt x="2506340" y="2898923"/>
                    <a:pt x="2449170" y="2888049"/>
                    <a:pt x="2412523" y="2882673"/>
                  </a:cubicBezTo>
                  <a:cubicBezTo>
                    <a:pt x="2355021" y="2881306"/>
                    <a:pt x="2382991" y="2891314"/>
                    <a:pt x="2308292" y="2874695"/>
                  </a:cubicBezTo>
                  <a:lnTo>
                    <a:pt x="2233764" y="2908195"/>
                  </a:lnTo>
                  <a:cubicBezTo>
                    <a:pt x="2234416" y="2903929"/>
                    <a:pt x="2112578" y="2949704"/>
                    <a:pt x="2089169" y="2948983"/>
                  </a:cubicBezTo>
                  <a:lnTo>
                    <a:pt x="1901626" y="2945454"/>
                  </a:lnTo>
                  <a:cubicBezTo>
                    <a:pt x="1851336" y="2959106"/>
                    <a:pt x="1870664" y="2971169"/>
                    <a:pt x="1825089" y="2978820"/>
                  </a:cubicBezTo>
                  <a:cubicBezTo>
                    <a:pt x="1779514" y="2986471"/>
                    <a:pt x="1746268" y="2976574"/>
                    <a:pt x="1628175" y="2991359"/>
                  </a:cubicBezTo>
                  <a:cubicBezTo>
                    <a:pt x="1580792" y="3002760"/>
                    <a:pt x="1459893" y="2977867"/>
                    <a:pt x="1367439" y="2991184"/>
                  </a:cubicBezTo>
                  <a:cubicBezTo>
                    <a:pt x="1369407" y="3003218"/>
                    <a:pt x="1303810" y="3002393"/>
                    <a:pt x="1260431" y="2993313"/>
                  </a:cubicBezTo>
                  <a:lnTo>
                    <a:pt x="1131986" y="3017812"/>
                  </a:lnTo>
                  <a:cubicBezTo>
                    <a:pt x="1134074" y="3034431"/>
                    <a:pt x="1115111" y="3023292"/>
                    <a:pt x="1062297" y="3034267"/>
                  </a:cubicBezTo>
                  <a:cubicBezTo>
                    <a:pt x="1046148" y="3044857"/>
                    <a:pt x="1019464" y="3043729"/>
                    <a:pt x="979009" y="3052795"/>
                  </a:cubicBezTo>
                  <a:cubicBezTo>
                    <a:pt x="963885" y="3062784"/>
                    <a:pt x="844270" y="3032960"/>
                    <a:pt x="809514" y="3039765"/>
                  </a:cubicBezTo>
                  <a:cubicBezTo>
                    <a:pt x="773761" y="3042869"/>
                    <a:pt x="775984" y="3025792"/>
                    <a:pt x="686053" y="3027101"/>
                  </a:cubicBezTo>
                  <a:cubicBezTo>
                    <a:pt x="600190" y="3024844"/>
                    <a:pt x="595882" y="3019147"/>
                    <a:pt x="504370" y="3015625"/>
                  </a:cubicBezTo>
                  <a:cubicBezTo>
                    <a:pt x="442615" y="3013617"/>
                    <a:pt x="455531" y="3005845"/>
                    <a:pt x="421644" y="3004997"/>
                  </a:cubicBezTo>
                  <a:cubicBezTo>
                    <a:pt x="377193" y="3017912"/>
                    <a:pt x="307611" y="2981496"/>
                    <a:pt x="274973" y="2996304"/>
                  </a:cubicBezTo>
                  <a:lnTo>
                    <a:pt x="116340" y="2982098"/>
                  </a:lnTo>
                  <a:lnTo>
                    <a:pt x="35300" y="2993836"/>
                  </a:lnTo>
                  <a:cubicBezTo>
                    <a:pt x="29001" y="2994370"/>
                    <a:pt x="18688" y="2993580"/>
                    <a:pt x="6479" y="2992085"/>
                  </a:cubicBezTo>
                  <a:lnTo>
                    <a:pt x="0" y="2991123"/>
                  </a:lnTo>
                  <a:close/>
                </a:path>
              </a:pathLst>
            </a:custGeom>
          </p:spPr>
        </p:pic>
        <p:sp>
          <p:nvSpPr>
            <p:cNvPr id="8" name="Oval 7"/>
            <p:cNvSpPr/>
            <p:nvPr/>
          </p:nvSpPr>
          <p:spPr>
            <a:xfrm>
              <a:off x="6549764" y="4227309"/>
              <a:ext cx="2973303" cy="2836637"/>
            </a:xfrm>
            <a:prstGeom prst="ellipse">
              <a:avLst/>
            </a:prstGeom>
            <a:solidFill>
              <a:srgbClr val="B2D3A3"/>
            </a:solidFill>
            <a:ln>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3200" dirty="0" smtClean="0">
                  <a:ln w="0"/>
                  <a:solidFill>
                    <a:sysClr val="windowText" lastClr="000000"/>
                  </a:solidFill>
                  <a:effectLst>
                    <a:outerShdw blurRad="38100" dist="19050" dir="2700000" algn="tl" rotWithShape="0">
                      <a:schemeClr val="dk1">
                        <a:alpha val="40000"/>
                      </a:schemeClr>
                    </a:outerShdw>
                  </a:effectLst>
                </a:rPr>
                <a:t>Polymer</a:t>
              </a:r>
            </a:p>
            <a:p>
              <a:pPr algn="ctr"/>
              <a:r>
                <a:rPr lang="en-US" sz="3200" dirty="0" smtClean="0">
                  <a:ln w="0"/>
                  <a:solidFill>
                    <a:sysClr val="windowText" lastClr="000000"/>
                  </a:solidFill>
                  <a:effectLst>
                    <a:outerShdw blurRad="38100" dist="19050" dir="2700000" algn="tl" rotWithShape="0">
                      <a:schemeClr val="dk1">
                        <a:alpha val="40000"/>
                      </a:schemeClr>
                    </a:outerShdw>
                  </a:effectLst>
                </a:rPr>
                <a:t>materials</a:t>
              </a:r>
              <a:endParaRPr lang="en-US" sz="3200" dirty="0">
                <a:ln w="0"/>
                <a:solidFill>
                  <a:sysClr val="windowText" lastClr="000000"/>
                </a:solidFill>
                <a:effectLst>
                  <a:outerShdw blurRad="38100" dist="19050" dir="2700000" algn="tl" rotWithShape="0">
                    <a:schemeClr val="dk1">
                      <a:alpha val="40000"/>
                    </a:schemeClr>
                  </a:outerShdw>
                </a:effectLst>
              </a:endParaRPr>
            </a:p>
          </p:txBody>
        </p:sp>
      </p:grpSp>
      <p:sp>
        <p:nvSpPr>
          <p:cNvPr id="10" name="Rectangle 9"/>
          <p:cNvSpPr/>
          <p:nvPr/>
        </p:nvSpPr>
        <p:spPr>
          <a:xfrm>
            <a:off x="7788341" y="1035177"/>
            <a:ext cx="4278968" cy="3970318"/>
          </a:xfrm>
          <a:prstGeom prst="rect">
            <a:avLst/>
          </a:prstGeom>
        </p:spPr>
        <p:txBody>
          <a:bodyPr wrap="square">
            <a:spAutoFit/>
          </a:bodyPr>
          <a:lstStyle/>
          <a:p>
            <a:r>
              <a:rPr lang="en-US" dirty="0">
                <a:solidFill>
                  <a:schemeClr val="accent2">
                    <a:lumMod val="50000"/>
                  </a:schemeClr>
                </a:solidFill>
              </a:rPr>
              <a:t>However, nowadays, new </a:t>
            </a:r>
            <a:r>
              <a:rPr lang="en-US" b="1" dirty="0">
                <a:solidFill>
                  <a:schemeClr val="accent2">
                    <a:lumMod val="50000"/>
                  </a:schemeClr>
                </a:solidFill>
              </a:rPr>
              <a:t>polymer materials and their modifications </a:t>
            </a:r>
            <a:r>
              <a:rPr lang="en-US" dirty="0">
                <a:solidFill>
                  <a:schemeClr val="accent2">
                    <a:lumMod val="50000"/>
                  </a:schemeClr>
                </a:solidFill>
              </a:rPr>
              <a:t>are used very often alongside TiO</a:t>
            </a:r>
            <a:r>
              <a:rPr lang="en-US" baseline="-25000" dirty="0">
                <a:solidFill>
                  <a:schemeClr val="accent2">
                    <a:lumMod val="50000"/>
                  </a:schemeClr>
                </a:solidFill>
              </a:rPr>
              <a:t>2</a:t>
            </a:r>
            <a:r>
              <a:rPr lang="en-US" dirty="0">
                <a:solidFill>
                  <a:schemeClr val="accent2">
                    <a:lumMod val="50000"/>
                  </a:schemeClr>
                </a:solidFill>
              </a:rPr>
              <a:t> and </a:t>
            </a:r>
            <a:r>
              <a:rPr lang="en-US" dirty="0" err="1">
                <a:solidFill>
                  <a:schemeClr val="accent2">
                    <a:lumMod val="50000"/>
                  </a:schemeClr>
                </a:solidFill>
              </a:rPr>
              <a:t>ZnO</a:t>
            </a:r>
            <a:r>
              <a:rPr lang="en-US" dirty="0" smtClean="0">
                <a:solidFill>
                  <a:schemeClr val="accent2">
                    <a:lumMod val="50000"/>
                  </a:schemeClr>
                </a:solidFill>
              </a:rPr>
              <a:t>.</a:t>
            </a:r>
          </a:p>
          <a:p>
            <a:endParaRPr lang="en-US" dirty="0">
              <a:solidFill>
                <a:schemeClr val="accent2">
                  <a:lumMod val="50000"/>
                </a:schemeClr>
              </a:solidFill>
            </a:endParaRPr>
          </a:p>
          <a:p>
            <a:r>
              <a:rPr lang="en-US" dirty="0">
                <a:solidFill>
                  <a:schemeClr val="accent2">
                    <a:lumMod val="50000"/>
                  </a:schemeClr>
                </a:solidFill>
              </a:rPr>
              <a:t>Manufacturing processes and techniques for novel polymer foams are constantly improving. </a:t>
            </a:r>
            <a:endParaRPr lang="en-US" dirty="0" smtClean="0">
              <a:solidFill>
                <a:schemeClr val="accent2">
                  <a:lumMod val="50000"/>
                </a:schemeClr>
              </a:solidFill>
            </a:endParaRPr>
          </a:p>
          <a:p>
            <a:endParaRPr lang="en-US" dirty="0">
              <a:solidFill>
                <a:schemeClr val="accent2">
                  <a:lumMod val="50000"/>
                </a:schemeClr>
              </a:solidFill>
            </a:endParaRPr>
          </a:p>
          <a:p>
            <a:r>
              <a:rPr lang="en-US" dirty="0">
                <a:solidFill>
                  <a:schemeClr val="accent2">
                    <a:lumMod val="50000"/>
                  </a:schemeClr>
                </a:solidFill>
              </a:rPr>
              <a:t>Due to their unique properties and performance, polymer foams have achieved significant improvements in product performance, cost-effectiveness, weight reduction, etc.</a:t>
            </a:r>
          </a:p>
        </p:txBody>
      </p:sp>
      <p:sp>
        <p:nvSpPr>
          <p:cNvPr id="11" name="Rectangle 10"/>
          <p:cNvSpPr/>
          <p:nvPr/>
        </p:nvSpPr>
        <p:spPr>
          <a:xfrm>
            <a:off x="168927" y="5934670"/>
            <a:ext cx="6107181" cy="923330"/>
          </a:xfrm>
          <a:prstGeom prst="rect">
            <a:avLst/>
          </a:prstGeom>
        </p:spPr>
        <p:txBody>
          <a:bodyPr wrap="square">
            <a:spAutoFit/>
          </a:bodyPr>
          <a:lstStyle/>
          <a:p>
            <a:r>
              <a:rPr lang="en-US" b="1" dirty="0"/>
              <a:t>Due to their distinctive chemical and physical properties, polymeric materials are considered suitable and promising candidates for AOPs.</a:t>
            </a:r>
          </a:p>
        </p:txBody>
      </p:sp>
    </p:spTree>
    <p:extLst>
      <p:ext uri="{BB962C8B-B14F-4D97-AF65-F5344CB8AC3E}">
        <p14:creationId xmlns:p14="http://schemas.microsoft.com/office/powerpoint/2010/main" val="32074189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357508697"/>
              </p:ext>
            </p:extLst>
          </p:nvPr>
        </p:nvGraphicFramePr>
        <p:xfrm>
          <a:off x="505294" y="562453"/>
          <a:ext cx="11302738" cy="65736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1308221" y="86352"/>
            <a:ext cx="9696885" cy="646331"/>
          </a:xfrm>
          <a:prstGeom prst="rect">
            <a:avLst/>
          </a:prstGeom>
        </p:spPr>
        <p:txBody>
          <a:bodyPr wrap="none">
            <a:spAutoFit/>
          </a:bodyPr>
          <a:lstStyle/>
          <a:p>
            <a:r>
              <a:rPr lang="en-US" sz="3600" dirty="0">
                <a:solidFill>
                  <a:schemeClr val="accent2">
                    <a:lumMod val="50000"/>
                  </a:schemeClr>
                </a:solidFill>
              </a:rPr>
              <a:t>The fundamental classification of polymers</a:t>
            </a:r>
          </a:p>
        </p:txBody>
      </p:sp>
    </p:spTree>
    <p:extLst>
      <p:ext uri="{BB962C8B-B14F-4D97-AF65-F5344CB8AC3E}">
        <p14:creationId xmlns:p14="http://schemas.microsoft.com/office/powerpoint/2010/main" val="13209604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35833" t="14593" r="37000" b="47848"/>
          <a:stretch/>
        </p:blipFill>
        <p:spPr>
          <a:xfrm>
            <a:off x="-1" y="0"/>
            <a:ext cx="5334001" cy="4148170"/>
          </a:xfrm>
          <a:prstGeom prst="rect">
            <a:avLst/>
          </a:prstGeom>
        </p:spPr>
      </p:pic>
      <p:pic>
        <p:nvPicPr>
          <p:cNvPr id="4" name="Picture 3"/>
          <p:cNvPicPr>
            <a:picLocks noChangeAspect="1"/>
          </p:cNvPicPr>
          <p:nvPr/>
        </p:nvPicPr>
        <p:blipFill rotWithShape="1">
          <a:blip r:embed="rId2"/>
          <a:srcRect l="36281" t="53409" r="37251" b="11630"/>
          <a:stretch/>
        </p:blipFill>
        <p:spPr>
          <a:xfrm>
            <a:off x="5013960" y="1402080"/>
            <a:ext cx="7056120" cy="524256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0873598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38800" y="269867"/>
            <a:ext cx="6553200" cy="1015663"/>
          </a:xfrm>
          <a:prstGeom prst="rect">
            <a:avLst/>
          </a:prstGeom>
        </p:spPr>
        <p:txBody>
          <a:bodyPr wrap="square">
            <a:spAutoFit/>
          </a:bodyPr>
          <a:lstStyle/>
          <a:p>
            <a:pPr algn="ctr"/>
            <a:r>
              <a:rPr lang="en-US" sz="3000" dirty="0">
                <a:solidFill>
                  <a:schemeClr val="accent2">
                    <a:lumMod val="50000"/>
                  </a:schemeClr>
                </a:solidFill>
              </a:rPr>
              <a:t>Modification of polymers for enhanced photocatalytic activity</a:t>
            </a:r>
          </a:p>
        </p:txBody>
      </p:sp>
      <p:grpSp>
        <p:nvGrpSpPr>
          <p:cNvPr id="12" name="Group 11"/>
          <p:cNvGrpSpPr/>
          <p:nvPr/>
        </p:nvGrpSpPr>
        <p:grpSpPr>
          <a:xfrm>
            <a:off x="6617904" y="1393011"/>
            <a:ext cx="184731" cy="692497"/>
            <a:chOff x="3045979" y="3294009"/>
            <a:chExt cx="184731" cy="692497"/>
          </a:xfrm>
        </p:grpSpPr>
        <p:sp>
          <p:nvSpPr>
            <p:cNvPr id="4" name="Rectangle 3"/>
            <p:cNvSpPr/>
            <p:nvPr/>
          </p:nvSpPr>
          <p:spPr>
            <a:xfrm>
              <a:off x="3045979" y="3294009"/>
              <a:ext cx="184731" cy="369332"/>
            </a:xfrm>
            <a:prstGeom prst="rect">
              <a:avLst/>
            </a:prstGeom>
          </p:spPr>
          <p:txBody>
            <a:bodyPr wrap="none">
              <a:spAutoFit/>
            </a:bodyPr>
            <a:lstStyle/>
            <a:p>
              <a:endParaRPr lang="en-US" dirty="0"/>
            </a:p>
          </p:txBody>
        </p:sp>
        <p:sp>
          <p:nvSpPr>
            <p:cNvPr id="5" name="Rectangle 4"/>
            <p:cNvSpPr/>
            <p:nvPr/>
          </p:nvSpPr>
          <p:spPr>
            <a:xfrm>
              <a:off x="3045979" y="3617174"/>
              <a:ext cx="184731" cy="369332"/>
            </a:xfrm>
            <a:prstGeom prst="rect">
              <a:avLst/>
            </a:prstGeom>
          </p:spPr>
          <p:txBody>
            <a:bodyPr wrap="none">
              <a:spAutoFit/>
            </a:bodyPr>
            <a:lstStyle/>
            <a:p>
              <a:endParaRPr lang="en-US" dirty="0"/>
            </a:p>
          </p:txBody>
        </p:sp>
      </p:grpSp>
      <p:graphicFrame>
        <p:nvGraphicFramePr>
          <p:cNvPr id="13" name="Diagram 12"/>
          <p:cNvGraphicFramePr/>
          <p:nvPr>
            <p:extLst>
              <p:ext uri="{D42A27DB-BD31-4B8C-83A1-F6EECF244321}">
                <p14:modId xmlns:p14="http://schemas.microsoft.com/office/powerpoint/2010/main" val="2330494810"/>
              </p:ext>
            </p:extLst>
          </p:nvPr>
        </p:nvGraphicFramePr>
        <p:xfrm>
          <a:off x="-3647616" y="0"/>
          <a:ext cx="13675536" cy="70872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5" name="Picture 14"/>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508355" y="4394632"/>
            <a:ext cx="2379147" cy="2379147"/>
          </a:xfrm>
          <a:prstGeom prst="rect">
            <a:avLst/>
          </a:prstGeom>
        </p:spPr>
      </p:pic>
      <p:graphicFrame>
        <p:nvGraphicFramePr>
          <p:cNvPr id="7" name="Diagram 6"/>
          <p:cNvGraphicFramePr/>
          <p:nvPr>
            <p:extLst>
              <p:ext uri="{D42A27DB-BD31-4B8C-83A1-F6EECF244321}">
                <p14:modId xmlns:p14="http://schemas.microsoft.com/office/powerpoint/2010/main" val="2207852428"/>
              </p:ext>
            </p:extLst>
          </p:nvPr>
        </p:nvGraphicFramePr>
        <p:xfrm>
          <a:off x="5791131" y="1518406"/>
          <a:ext cx="6248538" cy="413977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Rectangle 7"/>
          <p:cNvSpPr/>
          <p:nvPr/>
        </p:nvSpPr>
        <p:spPr>
          <a:xfrm>
            <a:off x="7900394" y="4033146"/>
            <a:ext cx="4139275" cy="646331"/>
          </a:xfrm>
          <a:prstGeom prst="rect">
            <a:avLst/>
          </a:prstGeom>
        </p:spPr>
        <p:txBody>
          <a:bodyPr wrap="none">
            <a:spAutoFit/>
          </a:bodyPr>
          <a:lstStyle/>
          <a:p>
            <a:pPr algn="ctr"/>
            <a:r>
              <a:rPr lang="en-US" b="1" dirty="0" smtClean="0">
                <a:solidFill>
                  <a:schemeClr val="accent2">
                    <a:lumMod val="50000"/>
                  </a:schemeClr>
                </a:solidFill>
                <a:effectLst>
                  <a:outerShdw blurRad="38100" dist="38100" dir="2700000" algn="tl">
                    <a:srgbClr val="000000">
                      <a:alpha val="43137"/>
                    </a:srgbClr>
                  </a:outerShdw>
                </a:effectLst>
              </a:rPr>
              <a:t>Cu-TiO</a:t>
            </a:r>
            <a:r>
              <a:rPr lang="en-US" b="1" baseline="-25000" dirty="0" smtClean="0">
                <a:solidFill>
                  <a:schemeClr val="accent2">
                    <a:lumMod val="50000"/>
                  </a:schemeClr>
                </a:solidFill>
                <a:effectLst>
                  <a:outerShdw blurRad="38100" dist="38100" dir="2700000" algn="tl">
                    <a:srgbClr val="000000">
                      <a:alpha val="43137"/>
                    </a:srgbClr>
                  </a:outerShdw>
                </a:effectLst>
              </a:rPr>
              <a:t>2</a:t>
            </a:r>
            <a:r>
              <a:rPr lang="en-US" b="1" dirty="0">
                <a:solidFill>
                  <a:schemeClr val="accent2">
                    <a:lumMod val="50000"/>
                  </a:schemeClr>
                </a:solidFill>
                <a:effectLst>
                  <a:outerShdw blurRad="38100" dist="38100" dir="2700000" algn="tl">
                    <a:srgbClr val="000000">
                      <a:alpha val="43137"/>
                    </a:srgbClr>
                  </a:outerShdw>
                </a:effectLst>
              </a:rPr>
              <a:t> immobilized </a:t>
            </a:r>
            <a:r>
              <a:rPr lang="en-US" b="1" dirty="0" smtClean="0">
                <a:solidFill>
                  <a:schemeClr val="accent2">
                    <a:lumMod val="50000"/>
                  </a:schemeClr>
                </a:solidFill>
                <a:effectLst>
                  <a:outerShdw blurRad="38100" dist="38100" dir="2700000" algn="tl">
                    <a:srgbClr val="000000">
                      <a:alpha val="43137"/>
                    </a:srgbClr>
                  </a:outerShdw>
                </a:effectLst>
              </a:rPr>
              <a:t>on</a:t>
            </a:r>
          </a:p>
          <a:p>
            <a:r>
              <a:rPr lang="en-US" b="1" dirty="0" smtClean="0">
                <a:solidFill>
                  <a:schemeClr val="accent2">
                    <a:lumMod val="50000"/>
                  </a:schemeClr>
                </a:solidFill>
                <a:effectLst>
                  <a:outerShdw blurRad="38100" dist="38100" dir="2700000" algn="tl">
                    <a:srgbClr val="000000">
                      <a:alpha val="43137"/>
                    </a:srgbClr>
                  </a:outerShdw>
                </a:effectLst>
              </a:rPr>
              <a:t>poly(methyl </a:t>
            </a:r>
            <a:r>
              <a:rPr lang="en-US" b="1" dirty="0">
                <a:solidFill>
                  <a:schemeClr val="accent2">
                    <a:lumMod val="50000"/>
                  </a:schemeClr>
                </a:solidFill>
                <a:effectLst>
                  <a:outerShdw blurRad="38100" dist="38100" dir="2700000" algn="tl">
                    <a:srgbClr val="000000">
                      <a:alpha val="43137"/>
                    </a:srgbClr>
                  </a:outerShdw>
                </a:effectLst>
              </a:rPr>
              <a:t>methacrylate) (PMMA)</a:t>
            </a:r>
            <a:endParaRPr lang="en-US" b="1" dirty="0"/>
          </a:p>
        </p:txBody>
      </p:sp>
    </p:spTree>
    <p:extLst>
      <p:ext uri="{BB962C8B-B14F-4D97-AF65-F5344CB8AC3E}">
        <p14:creationId xmlns:p14="http://schemas.microsoft.com/office/powerpoint/2010/main" val="32771078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52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sp>
        <p:nvSpPr>
          <p:cNvPr id="6" name="Rectangle 5"/>
          <p:cNvSpPr/>
          <p:nvPr/>
        </p:nvSpPr>
        <p:spPr>
          <a:xfrm>
            <a:off x="9183234" y="609600"/>
            <a:ext cx="2852010" cy="3785652"/>
          </a:xfrm>
          <a:prstGeom prst="rect">
            <a:avLst/>
          </a:prstGeom>
        </p:spPr>
        <p:txBody>
          <a:bodyPr wrap="square">
            <a:spAutoFit/>
          </a:bodyPr>
          <a:lstStyle/>
          <a:p>
            <a:pPr algn="just"/>
            <a:r>
              <a:rPr lang="en-US" sz="1600" dirty="0">
                <a:solidFill>
                  <a:schemeClr val="accent2">
                    <a:lumMod val="50000"/>
                  </a:schemeClr>
                </a:solidFill>
              </a:rPr>
              <a:t>The advantage of using polymers as sensitizing agents in photocatalytic composites is that they could contribute to improving the photocatalytic efficiency due to π-conjugated systems containing high concentrations of electron-rich species, which are available for transfer in the semiconductors conduction band</a:t>
            </a:r>
            <a:r>
              <a:rPr lang="sr-Latn-RS" sz="1600" dirty="0" smtClean="0">
                <a:solidFill>
                  <a:schemeClr val="accent2">
                    <a:lumMod val="50000"/>
                  </a:schemeClr>
                </a:solidFill>
              </a:rPr>
              <a:t>.</a:t>
            </a:r>
            <a:endParaRPr lang="sr-Latn-RS" sz="1600" dirty="0">
              <a:solidFill>
                <a:schemeClr val="accent2">
                  <a:lumMod val="50000"/>
                </a:schemeClr>
              </a:solidFill>
            </a:endParaRPr>
          </a:p>
        </p:txBody>
      </p:sp>
      <p:sp>
        <p:nvSpPr>
          <p:cNvPr id="7" name="Rectangle 6"/>
          <p:cNvSpPr/>
          <p:nvPr/>
        </p:nvSpPr>
        <p:spPr>
          <a:xfrm>
            <a:off x="69668" y="5668210"/>
            <a:ext cx="11965576" cy="923330"/>
          </a:xfrm>
          <a:prstGeom prst="rect">
            <a:avLst/>
          </a:prstGeom>
        </p:spPr>
        <p:txBody>
          <a:bodyPr wrap="square">
            <a:spAutoFit/>
          </a:bodyPr>
          <a:lstStyle/>
          <a:p>
            <a:pPr marL="285750" indent="-285750" algn="just">
              <a:buFont typeface="Wingdings" panose="05000000000000000000" pitchFamily="2" charset="2"/>
              <a:buChar char="Ø"/>
            </a:pPr>
            <a:endParaRPr lang="sr-Latn-RS" b="1" dirty="0"/>
          </a:p>
          <a:p>
            <a:pPr algn="just"/>
            <a:r>
              <a:rPr lang="sr-Latn-RS" b="1" dirty="0"/>
              <a:t>I</a:t>
            </a:r>
            <a:r>
              <a:rPr lang="en-US" b="1" dirty="0"/>
              <a:t>t is proved that by using polymer materials, the recombination of the photo-generated charge carriers is reduced, while the conductive polymers tune the semiconductor’s band gap</a:t>
            </a:r>
            <a:r>
              <a:rPr lang="sr-Latn-RS" b="1" dirty="0"/>
              <a:t>.</a:t>
            </a:r>
            <a:endParaRPr lang="en-US" b="1" dirty="0"/>
          </a:p>
        </p:txBody>
      </p:sp>
      <p:grpSp>
        <p:nvGrpSpPr>
          <p:cNvPr id="3" name="Group 2"/>
          <p:cNvGrpSpPr/>
          <p:nvPr/>
        </p:nvGrpSpPr>
        <p:grpSpPr>
          <a:xfrm>
            <a:off x="0" y="104503"/>
            <a:ext cx="9109166" cy="5391906"/>
            <a:chOff x="0" y="104503"/>
            <a:chExt cx="9109166" cy="5391906"/>
          </a:xfrm>
        </p:grpSpPr>
        <p:pic>
          <p:nvPicPr>
            <p:cNvPr id="5" name="Picture 4"/>
            <p:cNvPicPr>
              <a:picLocks noChangeAspect="1"/>
            </p:cNvPicPr>
            <p:nvPr/>
          </p:nvPicPr>
          <p:blipFill rotWithShape="1">
            <a:blip r:embed="rId2"/>
            <a:srcRect l="22821" t="19858" r="8455" b="15597"/>
            <a:stretch/>
          </p:blipFill>
          <p:spPr>
            <a:xfrm>
              <a:off x="0" y="104503"/>
              <a:ext cx="9099176" cy="4807131"/>
            </a:xfrm>
            <a:prstGeom prst="rect">
              <a:avLst/>
            </a:prstGeom>
          </p:spPr>
        </p:pic>
        <p:sp>
          <p:nvSpPr>
            <p:cNvPr id="2" name="Rectangle 1"/>
            <p:cNvSpPr/>
            <p:nvPr/>
          </p:nvSpPr>
          <p:spPr>
            <a:xfrm>
              <a:off x="0" y="4911634"/>
              <a:ext cx="9109166" cy="584775"/>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a:spAutoFit/>
            </a:bodyPr>
            <a:lstStyle/>
            <a:p>
              <a:r>
                <a:rPr lang="en-US" sz="1600" dirty="0">
                  <a:solidFill>
                    <a:schemeClr val="accent2">
                      <a:lumMod val="50000"/>
                    </a:schemeClr>
                  </a:solidFill>
                </a:rPr>
                <a:t>The scheme of </a:t>
              </a:r>
              <a:r>
                <a:rPr lang="en-US" sz="1600" dirty="0" err="1">
                  <a:solidFill>
                    <a:schemeClr val="accent2">
                      <a:lumMod val="50000"/>
                    </a:schemeClr>
                  </a:solidFill>
                </a:rPr>
                <a:t>photocatalysis</a:t>
              </a:r>
              <a:r>
                <a:rPr lang="en-US" sz="1600" dirty="0">
                  <a:solidFill>
                    <a:schemeClr val="accent2">
                      <a:lumMod val="50000"/>
                    </a:schemeClr>
                  </a:solidFill>
                </a:rPr>
                <a:t>, based </a:t>
              </a:r>
              <a:r>
                <a:rPr lang="en-US" sz="1600" dirty="0" smtClean="0">
                  <a:solidFill>
                    <a:schemeClr val="accent2">
                      <a:lumMod val="50000"/>
                    </a:schemeClr>
                  </a:solidFill>
                </a:rPr>
                <a:t>on </a:t>
              </a:r>
              <a:r>
                <a:rPr lang="en-US" sz="1600" dirty="0">
                  <a:solidFill>
                    <a:schemeClr val="accent2">
                      <a:lumMod val="50000"/>
                    </a:schemeClr>
                  </a:solidFill>
                </a:rPr>
                <a:t>(a) conducting polymer (CP) nanocomposite </a:t>
              </a:r>
              <a:r>
                <a:rPr lang="en-US" sz="1600" dirty="0" smtClean="0">
                  <a:solidFill>
                    <a:schemeClr val="accent2">
                      <a:lumMod val="50000"/>
                    </a:schemeClr>
                  </a:solidFill>
                </a:rPr>
                <a:t>and (b</a:t>
              </a:r>
              <a:r>
                <a:rPr lang="en-US" sz="1600" dirty="0">
                  <a:solidFill>
                    <a:schemeClr val="accent2">
                      <a:lumMod val="50000"/>
                    </a:schemeClr>
                  </a:solidFill>
                </a:rPr>
                <a:t>) conducting polymer–metal oxide hybrid </a:t>
              </a:r>
              <a:r>
                <a:rPr lang="en-US" sz="1600" dirty="0" smtClean="0">
                  <a:solidFill>
                    <a:schemeClr val="accent2">
                      <a:lumMod val="50000"/>
                    </a:schemeClr>
                  </a:solidFill>
                </a:rPr>
                <a:t>modification</a:t>
              </a:r>
              <a:endParaRPr lang="en-US" sz="1600" dirty="0">
                <a:solidFill>
                  <a:schemeClr val="accent2">
                    <a:lumMod val="50000"/>
                  </a:schemeClr>
                </a:solidFill>
              </a:endParaRPr>
            </a:p>
          </p:txBody>
        </p:sp>
      </p:grpSp>
    </p:spTree>
    <p:extLst>
      <p:ext uri="{BB962C8B-B14F-4D97-AF65-F5344CB8AC3E}">
        <p14:creationId xmlns:p14="http://schemas.microsoft.com/office/powerpoint/2010/main" val="17095132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85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sp>
        <p:nvSpPr>
          <p:cNvPr id="2" name="Rectangle 1"/>
          <p:cNvSpPr/>
          <p:nvPr/>
        </p:nvSpPr>
        <p:spPr>
          <a:xfrm>
            <a:off x="5316583" y="247251"/>
            <a:ext cx="6518366" cy="3539430"/>
          </a:xfrm>
          <a:prstGeom prst="rect">
            <a:avLst/>
          </a:prstGeom>
        </p:spPr>
        <p:txBody>
          <a:bodyPr wrap="square">
            <a:spAutoFit/>
          </a:bodyPr>
          <a:lstStyle/>
          <a:p>
            <a:pPr algn="just"/>
            <a:r>
              <a:rPr lang="en-US" sz="1600" dirty="0">
                <a:solidFill>
                  <a:schemeClr val="accent2">
                    <a:lumMod val="50000"/>
                  </a:schemeClr>
                </a:solidFill>
              </a:rPr>
              <a:t>Polymer membranes are generally synthesized from organic </a:t>
            </a:r>
            <a:r>
              <a:rPr lang="en-US" sz="1600" dirty="0" smtClean="0">
                <a:solidFill>
                  <a:schemeClr val="accent2">
                    <a:lumMod val="50000"/>
                  </a:schemeClr>
                </a:solidFill>
              </a:rPr>
              <a:t>solvent mixtures involving </a:t>
            </a:r>
            <a:r>
              <a:rPr lang="en-US" sz="1600" dirty="0">
                <a:solidFill>
                  <a:schemeClr val="accent2">
                    <a:lumMod val="50000"/>
                  </a:schemeClr>
                </a:solidFill>
              </a:rPr>
              <a:t>polymers and additives and need to be prepared in films. </a:t>
            </a:r>
            <a:endParaRPr lang="en-US" sz="1600" dirty="0" smtClean="0">
              <a:solidFill>
                <a:schemeClr val="accent2">
                  <a:lumMod val="50000"/>
                </a:schemeClr>
              </a:solidFill>
            </a:endParaRPr>
          </a:p>
          <a:p>
            <a:pPr algn="just"/>
            <a:endParaRPr lang="en-US" sz="1600" dirty="0">
              <a:solidFill>
                <a:schemeClr val="accent2">
                  <a:lumMod val="50000"/>
                </a:schemeClr>
              </a:solidFill>
            </a:endParaRPr>
          </a:p>
          <a:p>
            <a:pPr algn="just"/>
            <a:r>
              <a:rPr lang="en-US" sz="1600" dirty="0" smtClean="0">
                <a:solidFill>
                  <a:schemeClr val="accent2">
                    <a:lumMod val="50000"/>
                  </a:schemeClr>
                </a:solidFill>
              </a:rPr>
              <a:t>According </a:t>
            </a:r>
            <a:r>
              <a:rPr lang="en-US" sz="1600" dirty="0">
                <a:solidFill>
                  <a:schemeClr val="accent2">
                    <a:lumMod val="50000"/>
                  </a:schemeClr>
                </a:solidFill>
              </a:rPr>
              <a:t>to their applications, the polymer type/dosage, the polymer concentration, the crosslinking density, the film thickness, and the additives could be chosen </a:t>
            </a:r>
            <a:r>
              <a:rPr lang="en-US" sz="1600" dirty="0" smtClean="0">
                <a:solidFill>
                  <a:schemeClr val="accent2">
                    <a:lumMod val="50000"/>
                  </a:schemeClr>
                </a:solidFill>
              </a:rPr>
              <a:t>to achieve the aim, including materials </a:t>
            </a:r>
            <a:r>
              <a:rPr lang="en-US" sz="1600" dirty="0">
                <a:solidFill>
                  <a:schemeClr val="accent2">
                    <a:lumMod val="50000"/>
                  </a:schemeClr>
                </a:solidFill>
              </a:rPr>
              <a:t>like </a:t>
            </a:r>
            <a:r>
              <a:rPr lang="en-US" sz="1600" dirty="0" err="1">
                <a:solidFill>
                  <a:schemeClr val="accent2">
                    <a:lumMod val="50000"/>
                  </a:schemeClr>
                </a:solidFill>
              </a:rPr>
              <a:t>polysulfone</a:t>
            </a:r>
            <a:r>
              <a:rPr lang="en-US" sz="1600" dirty="0">
                <a:solidFill>
                  <a:schemeClr val="accent2">
                    <a:lumMod val="50000"/>
                  </a:schemeClr>
                </a:solidFill>
              </a:rPr>
              <a:t>, </a:t>
            </a:r>
            <a:r>
              <a:rPr lang="en-US" sz="1600" dirty="0" err="1">
                <a:solidFill>
                  <a:schemeClr val="accent2">
                    <a:lumMod val="50000"/>
                  </a:schemeClr>
                </a:solidFill>
              </a:rPr>
              <a:t>polyetherimide</a:t>
            </a:r>
            <a:r>
              <a:rPr lang="en-US" sz="1600" dirty="0">
                <a:solidFill>
                  <a:schemeClr val="accent2">
                    <a:lumMod val="50000"/>
                  </a:schemeClr>
                </a:solidFill>
              </a:rPr>
              <a:t>, cellulose acetate, poly(</a:t>
            </a:r>
            <a:r>
              <a:rPr lang="en-US" sz="1600" dirty="0" err="1">
                <a:solidFill>
                  <a:schemeClr val="accent2">
                    <a:lumMod val="50000"/>
                  </a:schemeClr>
                </a:solidFill>
              </a:rPr>
              <a:t>vinylidene</a:t>
            </a:r>
            <a:r>
              <a:rPr lang="en-US" sz="1600" dirty="0">
                <a:solidFill>
                  <a:schemeClr val="accent2">
                    <a:lumMod val="50000"/>
                  </a:schemeClr>
                </a:solidFill>
              </a:rPr>
              <a:t> fluoride), and </a:t>
            </a:r>
            <a:r>
              <a:rPr lang="en-US" sz="1600" dirty="0" smtClean="0">
                <a:solidFill>
                  <a:schemeClr val="accent2">
                    <a:lumMod val="50000"/>
                  </a:schemeClr>
                </a:solidFill>
              </a:rPr>
              <a:t>others.</a:t>
            </a:r>
          </a:p>
          <a:p>
            <a:pPr algn="just"/>
            <a:endParaRPr lang="en-US" sz="1600" dirty="0">
              <a:solidFill>
                <a:schemeClr val="accent2">
                  <a:lumMod val="50000"/>
                </a:schemeClr>
              </a:solidFill>
            </a:endParaRPr>
          </a:p>
          <a:p>
            <a:pPr algn="just"/>
            <a:r>
              <a:rPr lang="en-US" sz="1600" dirty="0" smtClean="0">
                <a:solidFill>
                  <a:schemeClr val="accent2">
                    <a:lumMod val="50000"/>
                  </a:schemeClr>
                </a:solidFill>
              </a:rPr>
              <a:t>It </a:t>
            </a:r>
            <a:r>
              <a:rPr lang="en-US" sz="1600" dirty="0">
                <a:solidFill>
                  <a:schemeClr val="accent2">
                    <a:lumMod val="50000"/>
                  </a:schemeClr>
                </a:solidFill>
              </a:rPr>
              <a:t>could be preferred to utilize polymer membranes owing to their exceptional properties such as structure, surface </a:t>
            </a:r>
            <a:r>
              <a:rPr lang="en-US" sz="1600" dirty="0" smtClean="0">
                <a:solidFill>
                  <a:schemeClr val="accent2">
                    <a:lumMod val="50000"/>
                  </a:schemeClr>
                </a:solidFill>
              </a:rPr>
              <a:t>modifications/enhancements, and hydrophobic/hydrophilic </a:t>
            </a:r>
            <a:r>
              <a:rPr lang="en-US" sz="1600" dirty="0">
                <a:solidFill>
                  <a:schemeClr val="accent2">
                    <a:lumMod val="50000"/>
                  </a:schemeClr>
                </a:solidFill>
              </a:rPr>
              <a:t>balance, size, function, and cost for specific applications</a:t>
            </a:r>
          </a:p>
        </p:txBody>
      </p:sp>
      <p:pic>
        <p:nvPicPr>
          <p:cNvPr id="4" name="Picture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5400000">
            <a:off x="-703796" y="941619"/>
            <a:ext cx="6610749" cy="4958062"/>
          </a:xfrm>
          <a:prstGeom prst="rect">
            <a:avLst/>
          </a:prstGeom>
        </p:spPr>
      </p:pic>
      <p:sp>
        <p:nvSpPr>
          <p:cNvPr id="5" name="TextBox 4"/>
          <p:cNvSpPr txBox="1"/>
          <p:nvPr/>
        </p:nvSpPr>
        <p:spPr>
          <a:xfrm>
            <a:off x="5316583" y="4128940"/>
            <a:ext cx="6518366" cy="2062103"/>
          </a:xfrm>
          <a:prstGeom prst="rect">
            <a:avLst/>
          </a:prstGeom>
          <a:noFill/>
        </p:spPr>
        <p:txBody>
          <a:bodyPr wrap="square" rtlCol="0">
            <a:spAutoFit/>
          </a:bodyPr>
          <a:lstStyle/>
          <a:p>
            <a:pPr algn="just"/>
            <a:r>
              <a:rPr lang="en-US" sz="1600" b="1" dirty="0" smtClean="0">
                <a:solidFill>
                  <a:schemeClr val="accent2">
                    <a:lumMod val="50000"/>
                  </a:schemeClr>
                </a:solidFill>
                <a:effectLst>
                  <a:outerShdw blurRad="38100" dist="38100" dir="2700000" algn="tl">
                    <a:srgbClr val="000000">
                      <a:alpha val="43137"/>
                    </a:srgbClr>
                  </a:outerShdw>
                </a:effectLst>
              </a:rPr>
              <a:t>MSc </a:t>
            </a:r>
            <a:r>
              <a:rPr lang="en-US" sz="1600" b="1" dirty="0" err="1" smtClean="0">
                <a:solidFill>
                  <a:schemeClr val="accent2">
                    <a:lumMod val="50000"/>
                  </a:schemeClr>
                </a:solidFill>
                <a:effectLst>
                  <a:outerShdw blurRad="38100" dist="38100" dir="2700000" algn="tl">
                    <a:srgbClr val="000000">
                      <a:alpha val="43137"/>
                    </a:srgbClr>
                  </a:outerShdw>
                </a:effectLst>
              </a:rPr>
              <a:t>Andrijana</a:t>
            </a:r>
            <a:r>
              <a:rPr lang="en-US" sz="1600" b="1" dirty="0" smtClean="0">
                <a:solidFill>
                  <a:schemeClr val="accent2">
                    <a:lumMod val="50000"/>
                  </a:schemeClr>
                </a:solidFill>
                <a:effectLst>
                  <a:outerShdw blurRad="38100" dist="38100" dir="2700000" algn="tl">
                    <a:srgbClr val="000000">
                      <a:alpha val="43137"/>
                    </a:srgbClr>
                  </a:outerShdw>
                </a:effectLst>
              </a:rPr>
              <a:t> Bili</a:t>
            </a:r>
            <a:r>
              <a:rPr lang="sr-Latn-RS" sz="1600" b="1" dirty="0" smtClean="0">
                <a:solidFill>
                  <a:schemeClr val="accent2">
                    <a:lumMod val="50000"/>
                  </a:schemeClr>
                </a:solidFill>
                <a:effectLst>
                  <a:outerShdw blurRad="38100" dist="38100" dir="2700000" algn="tl">
                    <a:srgbClr val="000000">
                      <a:alpha val="43137"/>
                    </a:srgbClr>
                  </a:outerShdw>
                </a:effectLst>
              </a:rPr>
              <a:t>ć </a:t>
            </a:r>
            <a:r>
              <a:rPr lang="sr-Latn-RS" sz="1600" dirty="0" smtClean="0">
                <a:solidFill>
                  <a:schemeClr val="accent2">
                    <a:lumMod val="50000"/>
                  </a:schemeClr>
                </a:solidFill>
                <a:effectLst>
                  <a:outerShdw blurRad="38100" dist="38100" dir="2700000" algn="tl">
                    <a:srgbClr val="000000">
                      <a:alpha val="43137"/>
                    </a:srgbClr>
                  </a:outerShdw>
                </a:effectLst>
              </a:rPr>
              <a:t>and</a:t>
            </a:r>
            <a:r>
              <a:rPr lang="sr-Latn-RS" sz="1600" b="1" dirty="0" smtClean="0">
                <a:solidFill>
                  <a:schemeClr val="accent2">
                    <a:lumMod val="50000"/>
                  </a:schemeClr>
                </a:solidFill>
                <a:effectLst>
                  <a:outerShdw blurRad="38100" dist="38100" dir="2700000" algn="tl">
                    <a:srgbClr val="000000">
                      <a:alpha val="43137"/>
                    </a:srgbClr>
                  </a:outerShdw>
                </a:effectLst>
              </a:rPr>
              <a:t> MSc Milinko Perić </a:t>
            </a:r>
            <a:r>
              <a:rPr lang="sr-Latn-RS" sz="1600" dirty="0" smtClean="0">
                <a:solidFill>
                  <a:schemeClr val="accent2">
                    <a:lumMod val="50000"/>
                  </a:schemeClr>
                </a:solidFill>
                <a:effectLst>
                  <a:outerShdw blurRad="38100" dist="38100" dir="2700000" algn="tl">
                    <a:srgbClr val="000000">
                      <a:alpha val="43137"/>
                    </a:srgbClr>
                  </a:outerShdw>
                </a:effectLst>
              </a:rPr>
              <a:t>during</a:t>
            </a:r>
            <a:r>
              <a:rPr lang="en-US" sz="1600" dirty="0">
                <a:solidFill>
                  <a:schemeClr val="accent2">
                    <a:lumMod val="50000"/>
                  </a:schemeClr>
                </a:solidFill>
                <a:effectLst>
                  <a:outerShdw blurRad="38100" dist="38100" dir="2700000" algn="tl">
                    <a:srgbClr val="000000">
                      <a:alpha val="43137"/>
                    </a:srgbClr>
                  </a:outerShdw>
                </a:effectLst>
              </a:rPr>
              <a:t> the process of synthesis of </a:t>
            </a:r>
            <a:r>
              <a:rPr lang="en-US" sz="1600" dirty="0" smtClean="0">
                <a:solidFill>
                  <a:schemeClr val="accent2">
                    <a:lumMod val="50000"/>
                  </a:schemeClr>
                </a:solidFill>
                <a:effectLst>
                  <a:outerShdw blurRad="38100" dist="38100" dir="2700000" algn="tl">
                    <a:srgbClr val="000000">
                      <a:alpha val="43137"/>
                    </a:srgbClr>
                  </a:outerShdw>
                </a:effectLst>
              </a:rPr>
              <a:t>PMMA, </a:t>
            </a:r>
            <a:r>
              <a:rPr lang="en-US" sz="1600" dirty="0">
                <a:solidFill>
                  <a:schemeClr val="accent2">
                    <a:lumMod val="50000"/>
                  </a:schemeClr>
                </a:solidFill>
                <a:effectLst>
                  <a:outerShdw blurRad="38100" dist="38100" dir="2700000" algn="tl">
                    <a:srgbClr val="000000">
                      <a:alpha val="43137"/>
                    </a:srgbClr>
                  </a:outerShdw>
                </a:effectLst>
              </a:rPr>
              <a:t>a synthetic polymer derived from methyl methacrylate, which</a:t>
            </a:r>
            <a:r>
              <a:rPr lang="sr-Latn-RS" sz="1600" dirty="0" smtClean="0">
                <a:solidFill>
                  <a:schemeClr val="accent2">
                    <a:lumMod val="50000"/>
                  </a:schemeClr>
                </a:solidFill>
                <a:effectLst>
                  <a:outerShdw blurRad="38100" dist="38100" dir="2700000" algn="tl">
                    <a:srgbClr val="000000">
                      <a:alpha val="43137"/>
                    </a:srgbClr>
                  </a:outerShdw>
                </a:effectLst>
              </a:rPr>
              <a:t> </a:t>
            </a:r>
            <a:r>
              <a:rPr lang="sr-Latn-RS" sz="1600" dirty="0">
                <a:solidFill>
                  <a:schemeClr val="accent2">
                    <a:lumMod val="50000"/>
                  </a:schemeClr>
                </a:solidFill>
                <a:effectLst>
                  <a:outerShdw blurRad="38100" dist="38100" dir="2700000" algn="tl">
                    <a:srgbClr val="000000">
                      <a:alpha val="43137"/>
                    </a:srgbClr>
                  </a:outerShdw>
                </a:effectLst>
              </a:rPr>
              <a:t>is commonly used as an engineering plastic. </a:t>
            </a:r>
            <a:endParaRPr lang="sr-Latn-RS" sz="1600" dirty="0" smtClean="0">
              <a:solidFill>
                <a:schemeClr val="accent2">
                  <a:lumMod val="50000"/>
                </a:schemeClr>
              </a:solidFill>
              <a:effectLst>
                <a:outerShdw blurRad="38100" dist="38100" dir="2700000" algn="tl">
                  <a:srgbClr val="000000">
                    <a:alpha val="43137"/>
                  </a:srgbClr>
                </a:outerShdw>
              </a:effectLst>
            </a:endParaRPr>
          </a:p>
          <a:p>
            <a:pPr algn="just"/>
            <a:endParaRPr lang="sr-Latn-RS" sz="1600" dirty="0">
              <a:solidFill>
                <a:schemeClr val="accent2">
                  <a:lumMod val="50000"/>
                </a:schemeClr>
              </a:solidFill>
              <a:effectLst>
                <a:outerShdw blurRad="38100" dist="38100" dir="2700000" algn="tl">
                  <a:srgbClr val="000000">
                    <a:alpha val="43137"/>
                  </a:srgbClr>
                </a:outerShdw>
              </a:effectLst>
            </a:endParaRPr>
          </a:p>
          <a:p>
            <a:pPr algn="just"/>
            <a:r>
              <a:rPr lang="sr-Latn-RS" sz="1600" dirty="0" smtClean="0">
                <a:solidFill>
                  <a:schemeClr val="accent2">
                    <a:lumMod val="50000"/>
                  </a:schemeClr>
                </a:solidFill>
                <a:effectLst>
                  <a:outerShdw blurRad="38100" dist="38100" dir="2700000" algn="tl">
                    <a:srgbClr val="000000">
                      <a:alpha val="43137"/>
                    </a:srgbClr>
                  </a:outerShdw>
                </a:effectLst>
              </a:rPr>
              <a:t>Known </a:t>
            </a:r>
            <a:r>
              <a:rPr lang="sr-Latn-RS" sz="1600" dirty="0">
                <a:solidFill>
                  <a:schemeClr val="accent2">
                    <a:lumMod val="50000"/>
                  </a:schemeClr>
                </a:solidFill>
                <a:effectLst>
                  <a:outerShdw blurRad="38100" dist="38100" dir="2700000" algn="tl">
                    <a:srgbClr val="000000">
                      <a:alpha val="43137"/>
                    </a:srgbClr>
                  </a:outerShdw>
                </a:effectLst>
              </a:rPr>
              <a:t>for its transparency, PMMA is a thermoplastic that goes by several names, including acrylic, acrylic glass, and the trade names Crylux, Hesalite, Plexiglas, Acrylite, Lucite, and Perspex.</a:t>
            </a:r>
            <a:endParaRPr lang="en-US" sz="1600" dirty="0">
              <a:solidFill>
                <a:schemeClr val="accent2">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765864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97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sp>
        <p:nvSpPr>
          <p:cNvPr id="3" name="Rectangle 2"/>
          <p:cNvSpPr/>
          <p:nvPr/>
        </p:nvSpPr>
        <p:spPr>
          <a:xfrm>
            <a:off x="436775" y="68375"/>
            <a:ext cx="11356157" cy="923330"/>
          </a:xfrm>
          <a:prstGeom prst="rect">
            <a:avLst/>
          </a:prstGeom>
        </p:spPr>
        <p:txBody>
          <a:bodyPr wrap="square">
            <a:spAutoFit/>
          </a:bodyPr>
          <a:lstStyle/>
          <a:p>
            <a:pPr algn="just"/>
            <a:r>
              <a:rPr lang="en-US" dirty="0">
                <a:solidFill>
                  <a:schemeClr val="accent2">
                    <a:lumMod val="50000"/>
                  </a:schemeClr>
                </a:solidFill>
              </a:rPr>
              <a:t>Researchers </a:t>
            </a:r>
            <a:r>
              <a:rPr lang="en-US" dirty="0" smtClean="0">
                <a:solidFill>
                  <a:schemeClr val="accent2">
                    <a:lumMod val="50000"/>
                  </a:schemeClr>
                </a:solidFill>
              </a:rPr>
              <a:t>are</a:t>
            </a:r>
            <a:r>
              <a:rPr lang="sr-Latn-RS" dirty="0" smtClean="0">
                <a:solidFill>
                  <a:schemeClr val="accent2">
                    <a:lumMod val="50000"/>
                  </a:schemeClr>
                </a:solidFill>
              </a:rPr>
              <a:t> </a:t>
            </a:r>
            <a:r>
              <a:rPr lang="en-US" dirty="0" smtClean="0">
                <a:solidFill>
                  <a:schemeClr val="accent2">
                    <a:lumMod val="50000"/>
                  </a:schemeClr>
                </a:solidFill>
              </a:rPr>
              <a:t>becoming </a:t>
            </a:r>
            <a:r>
              <a:rPr lang="en-US" dirty="0">
                <a:solidFill>
                  <a:schemeClr val="accent2">
                    <a:lumMod val="50000"/>
                  </a:schemeClr>
                </a:solidFill>
              </a:rPr>
              <a:t>more interested in developing new polymeric materials that have a high affinity for harmful organic compounds </a:t>
            </a:r>
            <a:r>
              <a:rPr lang="en-US" dirty="0" smtClean="0">
                <a:solidFill>
                  <a:schemeClr val="accent2">
                    <a:lumMod val="50000"/>
                  </a:schemeClr>
                </a:solidFill>
              </a:rPr>
              <a:t>and </a:t>
            </a:r>
            <a:r>
              <a:rPr lang="en-US" dirty="0">
                <a:solidFill>
                  <a:schemeClr val="accent2">
                    <a:lumMod val="50000"/>
                  </a:schemeClr>
                </a:solidFill>
              </a:rPr>
              <a:t>exhibit high fluxes in membrane separation processes for the treatment of natural water, </a:t>
            </a:r>
            <a:r>
              <a:rPr lang="en-US" dirty="0" smtClean="0">
                <a:solidFill>
                  <a:schemeClr val="accent2">
                    <a:lumMod val="50000"/>
                  </a:schemeClr>
                </a:solidFill>
              </a:rPr>
              <a:t>underground</a:t>
            </a:r>
            <a:r>
              <a:rPr lang="en-US" dirty="0">
                <a:solidFill>
                  <a:schemeClr val="accent2">
                    <a:lumMod val="50000"/>
                  </a:schemeClr>
                </a:solidFill>
              </a:rPr>
              <a:t>, and domestic and industrial </a:t>
            </a:r>
            <a:r>
              <a:rPr lang="en-US" dirty="0" smtClean="0">
                <a:solidFill>
                  <a:schemeClr val="accent2">
                    <a:lumMod val="50000"/>
                  </a:schemeClr>
                </a:solidFill>
              </a:rPr>
              <a:t>sewage</a:t>
            </a:r>
            <a:r>
              <a:rPr lang="sr-Latn-RS" dirty="0" smtClean="0">
                <a:solidFill>
                  <a:schemeClr val="accent2">
                    <a:lumMod val="50000"/>
                  </a:schemeClr>
                </a:solidFill>
              </a:rPr>
              <a:t>.</a:t>
            </a:r>
            <a:endParaRPr lang="en-US" dirty="0">
              <a:solidFill>
                <a:schemeClr val="accent2">
                  <a:lumMod val="50000"/>
                </a:schemeClr>
              </a:solidFill>
            </a:endParaRPr>
          </a:p>
        </p:txBody>
      </p:sp>
      <p:pic>
        <p:nvPicPr>
          <p:cNvPr id="5" name="Picture 4"/>
          <p:cNvPicPr>
            <a:picLocks noChangeAspect="1"/>
          </p:cNvPicPr>
          <p:nvPr/>
        </p:nvPicPr>
        <p:blipFill rotWithShape="1">
          <a:blip r:embed="rId2"/>
          <a:srcRect l="23833" t="21661" r="36333" b="10260"/>
          <a:stretch/>
        </p:blipFill>
        <p:spPr>
          <a:xfrm>
            <a:off x="436775" y="1304509"/>
            <a:ext cx="5402703" cy="5194054"/>
          </a:xfrm>
          <a:prstGeom prst="rect">
            <a:avLst/>
          </a:prstGeom>
        </p:spPr>
      </p:pic>
      <p:pic>
        <p:nvPicPr>
          <p:cNvPr id="6" name="Picture 5"/>
          <p:cNvPicPr>
            <a:picLocks noChangeAspect="1"/>
          </p:cNvPicPr>
          <p:nvPr/>
        </p:nvPicPr>
        <p:blipFill rotWithShape="1">
          <a:blip r:embed="rId3"/>
          <a:srcRect l="24103" t="12791" r="36410" b="23341"/>
          <a:stretch/>
        </p:blipFill>
        <p:spPr>
          <a:xfrm>
            <a:off x="6114853" y="1274810"/>
            <a:ext cx="5678079" cy="5165903"/>
          </a:xfrm>
          <a:prstGeom prst="rect">
            <a:avLst/>
          </a:prstGeom>
        </p:spPr>
      </p:pic>
      <p:sp>
        <p:nvSpPr>
          <p:cNvPr id="2" name="Rectangle 1"/>
          <p:cNvSpPr/>
          <p:nvPr/>
        </p:nvSpPr>
        <p:spPr>
          <a:xfrm>
            <a:off x="6114853" y="1274810"/>
            <a:ext cx="5696932" cy="532453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en-US" sz="2000" dirty="0" smtClean="0">
                <a:solidFill>
                  <a:schemeClr val="accent2">
                    <a:lumMod val="50000"/>
                  </a:schemeClr>
                </a:solidFill>
              </a:rPr>
              <a:t>Polymers </a:t>
            </a:r>
            <a:r>
              <a:rPr lang="en-US" sz="2000" dirty="0">
                <a:solidFill>
                  <a:schemeClr val="accent2">
                    <a:lumMod val="50000"/>
                  </a:schemeClr>
                </a:solidFill>
              </a:rPr>
              <a:t>such as </a:t>
            </a:r>
            <a:endParaRPr lang="en-US" sz="2000" dirty="0" smtClean="0">
              <a:solidFill>
                <a:schemeClr val="accent2">
                  <a:lumMod val="50000"/>
                </a:schemeClr>
              </a:solidFill>
            </a:endParaRPr>
          </a:p>
          <a:p>
            <a:pPr algn="just"/>
            <a:endParaRPr lang="en-US" sz="2000" dirty="0" smtClean="0">
              <a:solidFill>
                <a:schemeClr val="accent2">
                  <a:lumMod val="50000"/>
                </a:schemeClr>
              </a:solidFill>
            </a:endParaRPr>
          </a:p>
          <a:p>
            <a:pPr algn="just"/>
            <a:r>
              <a:rPr lang="en-US" sz="2000" dirty="0" smtClean="0">
                <a:solidFill>
                  <a:schemeClr val="accent2">
                    <a:lumMod val="50000"/>
                  </a:schemeClr>
                </a:solidFill>
              </a:rPr>
              <a:t>poly-aniline</a:t>
            </a:r>
            <a:r>
              <a:rPr lang="en-US" sz="2000" dirty="0">
                <a:solidFill>
                  <a:schemeClr val="accent2">
                    <a:lumMod val="50000"/>
                  </a:schemeClr>
                </a:solidFill>
              </a:rPr>
              <a:t>, </a:t>
            </a:r>
            <a:endParaRPr lang="en-US" sz="2000" dirty="0" smtClean="0">
              <a:solidFill>
                <a:schemeClr val="accent2">
                  <a:lumMod val="50000"/>
                </a:schemeClr>
              </a:solidFill>
            </a:endParaRPr>
          </a:p>
          <a:p>
            <a:pPr algn="just"/>
            <a:r>
              <a:rPr lang="en-US" sz="2000" dirty="0" smtClean="0">
                <a:solidFill>
                  <a:schemeClr val="accent2">
                    <a:lumMod val="50000"/>
                  </a:schemeClr>
                </a:solidFill>
              </a:rPr>
              <a:t>poly(p-</a:t>
            </a:r>
            <a:r>
              <a:rPr lang="en-US" sz="2000" dirty="0" err="1" smtClean="0">
                <a:solidFill>
                  <a:schemeClr val="accent2">
                    <a:lumMod val="50000"/>
                  </a:schemeClr>
                </a:solidFill>
              </a:rPr>
              <a:t>phenylene</a:t>
            </a:r>
            <a:r>
              <a:rPr lang="en-US" sz="2000" dirty="0" smtClean="0">
                <a:solidFill>
                  <a:schemeClr val="accent2">
                    <a:lumMod val="50000"/>
                  </a:schemeClr>
                </a:solidFill>
              </a:rPr>
              <a:t> </a:t>
            </a:r>
            <a:r>
              <a:rPr lang="en-US" sz="2000" dirty="0" err="1">
                <a:solidFill>
                  <a:schemeClr val="accent2">
                    <a:lumMod val="50000"/>
                  </a:schemeClr>
                </a:solidFill>
              </a:rPr>
              <a:t>vinylene</a:t>
            </a:r>
            <a:r>
              <a:rPr lang="en-US" sz="2000" dirty="0">
                <a:solidFill>
                  <a:schemeClr val="accent2">
                    <a:lumMod val="50000"/>
                  </a:schemeClr>
                </a:solidFill>
              </a:rPr>
              <a:t>), </a:t>
            </a:r>
            <a:endParaRPr lang="en-US" sz="2000" dirty="0" smtClean="0">
              <a:solidFill>
                <a:schemeClr val="accent2">
                  <a:lumMod val="50000"/>
                </a:schemeClr>
              </a:solidFill>
            </a:endParaRPr>
          </a:p>
          <a:p>
            <a:pPr algn="just"/>
            <a:r>
              <a:rPr lang="en-US" sz="2000" dirty="0" smtClean="0">
                <a:solidFill>
                  <a:schemeClr val="accent2">
                    <a:lumMod val="50000"/>
                  </a:schemeClr>
                </a:solidFill>
              </a:rPr>
              <a:t>polyethylene </a:t>
            </a:r>
            <a:r>
              <a:rPr lang="en-US" sz="2000" dirty="0">
                <a:solidFill>
                  <a:schemeClr val="accent2">
                    <a:lumMod val="50000"/>
                  </a:schemeClr>
                </a:solidFill>
              </a:rPr>
              <a:t>oxide, </a:t>
            </a:r>
            <a:endParaRPr lang="en-US" sz="2000" dirty="0" smtClean="0">
              <a:solidFill>
                <a:schemeClr val="accent2">
                  <a:lumMod val="50000"/>
                </a:schemeClr>
              </a:solidFill>
            </a:endParaRPr>
          </a:p>
          <a:p>
            <a:pPr algn="just"/>
            <a:r>
              <a:rPr lang="en-US" sz="2000" dirty="0" err="1" smtClean="0">
                <a:solidFill>
                  <a:schemeClr val="accent2">
                    <a:lumMod val="50000"/>
                  </a:schemeClr>
                </a:solidFill>
              </a:rPr>
              <a:t>polypyrrole</a:t>
            </a:r>
            <a:r>
              <a:rPr lang="en-US" sz="2000" dirty="0">
                <a:solidFill>
                  <a:schemeClr val="accent2">
                    <a:lumMod val="50000"/>
                  </a:schemeClr>
                </a:solidFill>
              </a:rPr>
              <a:t>, </a:t>
            </a:r>
            <a:endParaRPr lang="en-US" sz="2000" dirty="0" smtClean="0">
              <a:solidFill>
                <a:schemeClr val="accent2">
                  <a:lumMod val="50000"/>
                </a:schemeClr>
              </a:solidFill>
            </a:endParaRPr>
          </a:p>
          <a:p>
            <a:pPr algn="just"/>
            <a:r>
              <a:rPr lang="en-US" sz="2000" dirty="0" err="1" smtClean="0">
                <a:solidFill>
                  <a:schemeClr val="accent2">
                    <a:lumMod val="50000"/>
                  </a:schemeClr>
                </a:solidFill>
              </a:rPr>
              <a:t>polythiophene</a:t>
            </a:r>
            <a:r>
              <a:rPr lang="en-US" sz="2000" dirty="0">
                <a:solidFill>
                  <a:schemeClr val="accent2">
                    <a:lumMod val="50000"/>
                  </a:schemeClr>
                </a:solidFill>
              </a:rPr>
              <a:t>, </a:t>
            </a:r>
            <a:endParaRPr lang="en-US" sz="2000" dirty="0" smtClean="0">
              <a:solidFill>
                <a:schemeClr val="accent2">
                  <a:lumMod val="50000"/>
                </a:schemeClr>
              </a:solidFill>
            </a:endParaRPr>
          </a:p>
          <a:p>
            <a:pPr algn="just"/>
            <a:r>
              <a:rPr lang="en-US" sz="2000" dirty="0" smtClean="0">
                <a:solidFill>
                  <a:schemeClr val="accent2">
                    <a:lumMod val="50000"/>
                  </a:schemeClr>
                </a:solidFill>
              </a:rPr>
              <a:t>poly(1-naphthylamine</a:t>
            </a:r>
            <a:r>
              <a:rPr lang="en-US" sz="2000" dirty="0">
                <a:solidFill>
                  <a:schemeClr val="accent2">
                    <a:lumMod val="50000"/>
                  </a:schemeClr>
                </a:solidFill>
              </a:rPr>
              <a:t>), </a:t>
            </a:r>
            <a:endParaRPr lang="en-US" sz="2000" dirty="0" smtClean="0">
              <a:solidFill>
                <a:schemeClr val="accent2">
                  <a:lumMod val="50000"/>
                </a:schemeClr>
              </a:solidFill>
            </a:endParaRPr>
          </a:p>
          <a:p>
            <a:pPr algn="just"/>
            <a:r>
              <a:rPr lang="en-US" sz="2000" dirty="0" err="1" smtClean="0">
                <a:solidFill>
                  <a:schemeClr val="accent2">
                    <a:lumMod val="50000"/>
                  </a:schemeClr>
                </a:solidFill>
              </a:rPr>
              <a:t>polycarbazole</a:t>
            </a:r>
            <a:r>
              <a:rPr lang="en-US" sz="2000" dirty="0">
                <a:solidFill>
                  <a:schemeClr val="accent2">
                    <a:lumMod val="50000"/>
                  </a:schemeClr>
                </a:solidFill>
              </a:rPr>
              <a:t>, </a:t>
            </a:r>
            <a:endParaRPr lang="en-US" sz="2000" dirty="0" smtClean="0">
              <a:solidFill>
                <a:schemeClr val="accent2">
                  <a:lumMod val="50000"/>
                </a:schemeClr>
              </a:solidFill>
            </a:endParaRPr>
          </a:p>
          <a:p>
            <a:pPr algn="just"/>
            <a:r>
              <a:rPr lang="en-US" sz="2000" dirty="0" err="1" smtClean="0">
                <a:solidFill>
                  <a:schemeClr val="accent2">
                    <a:lumMod val="50000"/>
                  </a:schemeClr>
                </a:solidFill>
              </a:rPr>
              <a:t>polyacetylene</a:t>
            </a:r>
            <a:r>
              <a:rPr lang="en-US" sz="2000" dirty="0" smtClean="0">
                <a:solidFill>
                  <a:schemeClr val="accent2">
                    <a:lumMod val="50000"/>
                  </a:schemeClr>
                </a:solidFill>
              </a:rPr>
              <a:t>,</a:t>
            </a:r>
          </a:p>
          <a:p>
            <a:pPr algn="just"/>
            <a:r>
              <a:rPr lang="en-US" sz="2000" dirty="0" smtClean="0">
                <a:solidFill>
                  <a:schemeClr val="accent2">
                    <a:lumMod val="50000"/>
                  </a:schemeClr>
                </a:solidFill>
              </a:rPr>
              <a:t>poly(3,4-ethylenedioxythiophene</a:t>
            </a:r>
            <a:r>
              <a:rPr lang="en-US" sz="2000" dirty="0">
                <a:solidFill>
                  <a:schemeClr val="accent2">
                    <a:lumMod val="50000"/>
                  </a:schemeClr>
                </a:solidFill>
              </a:rPr>
              <a:t>), and </a:t>
            </a:r>
            <a:endParaRPr lang="en-US" sz="2000" dirty="0" smtClean="0">
              <a:solidFill>
                <a:schemeClr val="accent2">
                  <a:lumMod val="50000"/>
                </a:schemeClr>
              </a:solidFill>
            </a:endParaRPr>
          </a:p>
          <a:p>
            <a:pPr algn="just"/>
            <a:r>
              <a:rPr lang="en-US" sz="2000" dirty="0" smtClean="0">
                <a:solidFill>
                  <a:schemeClr val="accent2">
                    <a:lumMod val="50000"/>
                  </a:schemeClr>
                </a:solidFill>
              </a:rPr>
              <a:t>poly(o-</a:t>
            </a:r>
            <a:r>
              <a:rPr lang="en-US" sz="2000" dirty="0" err="1" smtClean="0">
                <a:solidFill>
                  <a:schemeClr val="accent2">
                    <a:lumMod val="50000"/>
                  </a:schemeClr>
                </a:solidFill>
              </a:rPr>
              <a:t>phenylenediamine</a:t>
            </a:r>
            <a:r>
              <a:rPr lang="en-US" sz="2000" dirty="0">
                <a:solidFill>
                  <a:schemeClr val="accent2">
                    <a:lumMod val="50000"/>
                  </a:schemeClr>
                </a:solidFill>
              </a:rPr>
              <a:t>) </a:t>
            </a:r>
            <a:endParaRPr lang="en-US" sz="2000" dirty="0" smtClean="0">
              <a:solidFill>
                <a:schemeClr val="accent2">
                  <a:lumMod val="50000"/>
                </a:schemeClr>
              </a:solidFill>
            </a:endParaRPr>
          </a:p>
          <a:p>
            <a:pPr algn="just"/>
            <a:endParaRPr lang="en-US" sz="2000" dirty="0">
              <a:solidFill>
                <a:schemeClr val="accent2">
                  <a:lumMod val="50000"/>
                </a:schemeClr>
              </a:solidFill>
            </a:endParaRPr>
          </a:p>
          <a:p>
            <a:pPr algn="just"/>
            <a:r>
              <a:rPr lang="en-US" sz="2000" dirty="0" smtClean="0">
                <a:solidFill>
                  <a:schemeClr val="accent2">
                    <a:lumMod val="50000"/>
                  </a:schemeClr>
                </a:solidFill>
              </a:rPr>
              <a:t>exhibit </a:t>
            </a:r>
            <a:r>
              <a:rPr lang="en-US" sz="2000" dirty="0">
                <a:solidFill>
                  <a:schemeClr val="accent2">
                    <a:lumMod val="50000"/>
                  </a:schemeClr>
                </a:solidFill>
              </a:rPr>
              <a:t>visible ab-sorption activity due to their low band gap </a:t>
            </a:r>
            <a:r>
              <a:rPr lang="en-US" sz="2000" dirty="0" smtClean="0">
                <a:solidFill>
                  <a:schemeClr val="accent2">
                    <a:lumMod val="50000"/>
                  </a:schemeClr>
                </a:solidFill>
              </a:rPr>
              <a:t>values, </a:t>
            </a:r>
            <a:r>
              <a:rPr lang="en-US" sz="2000" dirty="0">
                <a:solidFill>
                  <a:schemeClr val="accent2">
                    <a:lumMod val="50000"/>
                  </a:schemeClr>
                </a:solidFill>
              </a:rPr>
              <a:t>which make them ideal candidates for extending the semiconductors range of light </a:t>
            </a:r>
            <a:r>
              <a:rPr lang="en-US" sz="2000" dirty="0" smtClean="0">
                <a:solidFill>
                  <a:schemeClr val="accent2">
                    <a:lumMod val="50000"/>
                  </a:schemeClr>
                </a:solidFill>
              </a:rPr>
              <a:t>absorption.</a:t>
            </a:r>
            <a:endParaRPr lang="en-US" sz="2000" dirty="0"/>
          </a:p>
        </p:txBody>
      </p:sp>
    </p:spTree>
    <p:extLst>
      <p:ext uri="{BB962C8B-B14F-4D97-AF65-F5344CB8AC3E}">
        <p14:creationId xmlns:p14="http://schemas.microsoft.com/office/powerpoint/2010/main" val="2541900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9930" t="20109" r="8341" b="23585"/>
          <a:stretch/>
        </p:blipFill>
        <p:spPr>
          <a:xfrm>
            <a:off x="1051034" y="1408387"/>
            <a:ext cx="10171775" cy="467184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Rectangle 9"/>
          <p:cNvSpPr/>
          <p:nvPr/>
        </p:nvSpPr>
        <p:spPr>
          <a:xfrm>
            <a:off x="2692069" y="269906"/>
            <a:ext cx="7204216" cy="769441"/>
          </a:xfrm>
          <a:prstGeom prst="rect">
            <a:avLst/>
          </a:prstGeom>
        </p:spPr>
        <p:txBody>
          <a:bodyPr wrap="none">
            <a:spAutoFit/>
            <a:scene3d>
              <a:camera prst="orthographicFront"/>
              <a:lightRig rig="harsh" dir="t"/>
            </a:scene3d>
            <a:sp3d extrusionH="57150" prstMaterial="matte">
              <a:bevelT w="63500" h="12700" prst="angle"/>
              <a:contourClr>
                <a:schemeClr val="bg1">
                  <a:lumMod val="65000"/>
                </a:schemeClr>
              </a:contourClr>
            </a:sp3d>
          </a:bodyPr>
          <a:lstStyle/>
          <a:p>
            <a:r>
              <a:rPr lang="en-US" sz="4400" b="1" dirty="0">
                <a:ln/>
                <a:solidFill>
                  <a:schemeClr val="accent3"/>
                </a:solidFill>
                <a:latin typeface="Palatino Linotype" panose="02040502050505030304" pitchFamily="18" charset="0"/>
                <a:ea typeface="SimSun" panose="02010600030101010101" pitchFamily="2" charset="-122"/>
                <a:cs typeface="Times New Roman" panose="02020603050405020304" pitchFamily="18" charset="0"/>
              </a:rPr>
              <a:t>Advantages and challenges</a:t>
            </a:r>
            <a:endParaRPr lang="en-US" sz="4400" b="1" dirty="0">
              <a:ln/>
              <a:solidFill>
                <a:schemeClr val="accent3"/>
              </a:solidFill>
            </a:endParaRPr>
          </a:p>
        </p:txBody>
      </p:sp>
    </p:spTree>
    <p:extLst>
      <p:ext uri="{BB962C8B-B14F-4D97-AF65-F5344CB8AC3E}">
        <p14:creationId xmlns:p14="http://schemas.microsoft.com/office/powerpoint/2010/main" val="7992203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val="0"/>
              </a:ext>
            </a:extLst>
          </a:blip>
          <a:stretch>
            <a:fillRect/>
          </a:stretch>
        </p:blipFill>
        <p:spPr>
          <a:xfrm>
            <a:off x="1578359" y="822850"/>
            <a:ext cx="8427490" cy="5083963"/>
          </a:xfrm>
          <a:prstGeom prst="rect">
            <a:avLst/>
          </a:prstGeom>
        </p:spPr>
      </p:pic>
    </p:spTree>
    <p:extLst>
      <p:ext uri="{BB962C8B-B14F-4D97-AF65-F5344CB8AC3E}">
        <p14:creationId xmlns:p14="http://schemas.microsoft.com/office/powerpoint/2010/main" val="19212365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86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598651333"/>
              </p:ext>
            </p:extLst>
          </p:nvPr>
        </p:nvGraphicFramePr>
        <p:xfrm>
          <a:off x="686675" y="1013956"/>
          <a:ext cx="10874703"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596895" y="353989"/>
            <a:ext cx="4054315" cy="461665"/>
          </a:xfrm>
          <a:prstGeom prst="rect">
            <a:avLst/>
          </a:prstGeom>
        </p:spPr>
        <p:txBody>
          <a:bodyPr wrap="none">
            <a:spAutoFit/>
            <a:scene3d>
              <a:camera prst="orthographicFront"/>
              <a:lightRig rig="harsh" dir="t"/>
            </a:scene3d>
            <a:sp3d extrusionH="57150" prstMaterial="matte">
              <a:bevelT w="63500" h="12700" prst="angle"/>
              <a:contourClr>
                <a:schemeClr val="bg1">
                  <a:lumMod val="65000"/>
                </a:schemeClr>
              </a:contourClr>
            </a:sp3d>
          </a:bodyPr>
          <a:lstStyle/>
          <a:p>
            <a:r>
              <a:rPr lang="en-US" sz="2400" b="1" dirty="0">
                <a:ln/>
                <a:solidFill>
                  <a:schemeClr val="accent3"/>
                </a:solidFill>
                <a:latin typeface="Palatino Linotype" panose="02040502050505030304" pitchFamily="18" charset="0"/>
                <a:ea typeface="SimSun" panose="02010600030101010101" pitchFamily="2" charset="-122"/>
                <a:cs typeface="Times New Roman" panose="02020603050405020304" pitchFamily="18" charset="0"/>
              </a:rPr>
              <a:t>Current challenges include </a:t>
            </a:r>
            <a:endParaRPr lang="en-US" sz="2400" b="1" dirty="0">
              <a:ln/>
              <a:solidFill>
                <a:schemeClr val="accent3"/>
              </a:solidFill>
            </a:endParaRPr>
          </a:p>
        </p:txBody>
      </p:sp>
      <p:pic>
        <p:nvPicPr>
          <p:cNvPr id="6" name="Picture 5"/>
          <p:cNvPicPr>
            <a:picLocks noChangeAspect="1"/>
          </p:cNvPicPr>
          <p:nvPr/>
        </p:nvPicPr>
        <p:blipFill rotWithShape="1">
          <a:blip r:embed="rId7">
            <a:extLst>
              <a:ext uri="{28A0092B-C50C-407E-A947-70E740481C1C}">
                <a14:useLocalDpi xmlns:a14="http://schemas.microsoft.com/office/drawing/2010/main" val="0"/>
              </a:ext>
            </a:extLst>
          </a:blip>
          <a:srcRect r="30919"/>
          <a:stretch/>
        </p:blipFill>
        <p:spPr>
          <a:xfrm rot="20151256">
            <a:off x="9394654" y="2264978"/>
            <a:ext cx="2686420" cy="2916621"/>
          </a:xfrm>
          <a:prstGeom prst="ellipse">
            <a:avLst/>
          </a:prstGeom>
          <a:ln>
            <a:noFill/>
          </a:ln>
          <a:effectLst>
            <a:softEdge rad="112500"/>
          </a:effectLst>
        </p:spPr>
      </p:pic>
    </p:spTree>
    <p:extLst>
      <p:ext uri="{BB962C8B-B14F-4D97-AF65-F5344CB8AC3E}">
        <p14:creationId xmlns:p14="http://schemas.microsoft.com/office/powerpoint/2010/main" val="41265704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36160" y="1250644"/>
            <a:ext cx="5852160" cy="387400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77" y="1571491"/>
            <a:ext cx="2827650" cy="3793913"/>
          </a:xfrm>
          <a:prstGeom prst="rect">
            <a:avLst/>
          </a:prstGeom>
        </p:spPr>
      </p:pic>
      <p:sp>
        <p:nvSpPr>
          <p:cNvPr id="6" name="Rectangle 5"/>
          <p:cNvSpPr/>
          <p:nvPr/>
        </p:nvSpPr>
        <p:spPr>
          <a:xfrm>
            <a:off x="0" y="276466"/>
            <a:ext cx="12192000" cy="461665"/>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400" b="1" dirty="0" smtClean="0">
                <a:ln/>
                <a:solidFill>
                  <a:schemeClr val="accent3"/>
                </a:solidFill>
              </a:rPr>
              <a:t>Atomistic calculations in polymer materials science</a:t>
            </a:r>
            <a:endParaRPr lang="en-US" sz="2400" b="1" dirty="0">
              <a:ln/>
              <a:solidFill>
                <a:schemeClr val="accent3"/>
              </a:solidFill>
            </a:endParaRPr>
          </a:p>
        </p:txBody>
      </p:sp>
    </p:spTree>
    <p:extLst>
      <p:ext uri="{BB962C8B-B14F-4D97-AF65-F5344CB8AC3E}">
        <p14:creationId xmlns:p14="http://schemas.microsoft.com/office/powerpoint/2010/main" val="36076146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89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sp>
        <p:nvSpPr>
          <p:cNvPr id="4" name="Rectangle 3"/>
          <p:cNvSpPr/>
          <p:nvPr/>
        </p:nvSpPr>
        <p:spPr>
          <a:xfrm>
            <a:off x="178902" y="271120"/>
            <a:ext cx="6776274" cy="1015663"/>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000" b="1" dirty="0">
                <a:ln/>
                <a:solidFill>
                  <a:schemeClr val="accent3"/>
                </a:solidFill>
              </a:rPr>
              <a:t>The role of </a:t>
            </a:r>
            <a:r>
              <a:rPr lang="en-US" sz="3000" b="1" dirty="0" smtClean="0">
                <a:ln/>
                <a:solidFill>
                  <a:schemeClr val="accent3"/>
                </a:solidFill>
              </a:rPr>
              <a:t>atomistic calculations in polymer materials science</a:t>
            </a:r>
            <a:endParaRPr lang="en-US" sz="3000" b="1" dirty="0">
              <a:ln/>
              <a:solidFill>
                <a:schemeClr val="accent3"/>
              </a:solidFill>
            </a:endParaRPr>
          </a:p>
        </p:txBody>
      </p:sp>
      <p:sp>
        <p:nvSpPr>
          <p:cNvPr id="5" name="Rectangle 4"/>
          <p:cNvSpPr/>
          <p:nvPr/>
        </p:nvSpPr>
        <p:spPr>
          <a:xfrm>
            <a:off x="273251" y="1671645"/>
            <a:ext cx="5890159" cy="4401205"/>
          </a:xfrm>
          <a:prstGeom prst="rect">
            <a:avLst/>
          </a:prstGeom>
        </p:spPr>
        <p:txBody>
          <a:bodyPr wrap="square">
            <a:spAutoFit/>
          </a:bodyPr>
          <a:lstStyle/>
          <a:p>
            <a:pPr marL="285750" indent="-285750" algn="just">
              <a:buFont typeface="Arial" panose="020B0604020202020204" pitchFamily="34" charset="0"/>
              <a:buChar char="•"/>
            </a:pPr>
            <a:r>
              <a:rPr lang="en-US" sz="2000" dirty="0">
                <a:solidFill>
                  <a:schemeClr val="accent2">
                    <a:lumMod val="50000"/>
                  </a:schemeClr>
                </a:solidFill>
              </a:rPr>
              <a:t>Due to the great diversity of polymers and their potential for modification, it is necessary to apply different methods to select the most suitable candidates for synthesis and further </a:t>
            </a:r>
            <a:r>
              <a:rPr lang="en-US" sz="2000" dirty="0" smtClean="0">
                <a:solidFill>
                  <a:schemeClr val="accent2">
                    <a:lumMod val="50000"/>
                  </a:schemeClr>
                </a:solidFill>
              </a:rPr>
              <a:t>functionalization</a:t>
            </a:r>
          </a:p>
          <a:p>
            <a:pPr marL="285750" indent="-285750" algn="just">
              <a:buFont typeface="Arial" panose="020B0604020202020204" pitchFamily="34" charset="0"/>
              <a:buChar char="•"/>
            </a:pPr>
            <a:endParaRPr lang="en-US" sz="2000" dirty="0" smtClean="0">
              <a:solidFill>
                <a:schemeClr val="accent2">
                  <a:lumMod val="50000"/>
                </a:schemeClr>
              </a:solidFill>
            </a:endParaRPr>
          </a:p>
          <a:p>
            <a:pPr marL="285750" indent="-285750" algn="just">
              <a:buFont typeface="Arial" panose="020B0604020202020204" pitchFamily="34" charset="0"/>
              <a:buChar char="•"/>
            </a:pPr>
            <a:r>
              <a:rPr lang="en-US" sz="2000" dirty="0" smtClean="0">
                <a:solidFill>
                  <a:schemeClr val="accent2">
                    <a:lumMod val="50000"/>
                  </a:schemeClr>
                </a:solidFill>
              </a:rPr>
              <a:t>Atomistic </a:t>
            </a:r>
            <a:r>
              <a:rPr lang="en-US" sz="2000" dirty="0" smtClean="0">
                <a:solidFill>
                  <a:schemeClr val="accent2">
                    <a:lumMod val="50000"/>
                  </a:schemeClr>
                </a:solidFill>
              </a:rPr>
              <a:t>calculations are computational </a:t>
            </a:r>
            <a:r>
              <a:rPr lang="en-US" sz="2000" dirty="0">
                <a:solidFill>
                  <a:schemeClr val="accent2">
                    <a:lumMod val="50000"/>
                  </a:schemeClr>
                </a:solidFill>
              </a:rPr>
              <a:t>methods that model the behavior of systems at the atomic and molecular </a:t>
            </a:r>
            <a:r>
              <a:rPr lang="en-US" sz="2000" dirty="0" smtClean="0">
                <a:solidFill>
                  <a:schemeClr val="accent2">
                    <a:lumMod val="50000"/>
                  </a:schemeClr>
                </a:solidFill>
              </a:rPr>
              <a:t>levels</a:t>
            </a:r>
          </a:p>
          <a:p>
            <a:pPr marL="285750" indent="-285750" algn="just">
              <a:buFont typeface="Arial" panose="020B0604020202020204" pitchFamily="34" charset="0"/>
              <a:buChar char="•"/>
            </a:pPr>
            <a:endParaRPr lang="en-US" sz="2000" dirty="0" smtClean="0">
              <a:solidFill>
                <a:schemeClr val="accent2">
                  <a:lumMod val="50000"/>
                </a:schemeClr>
              </a:solidFill>
            </a:endParaRPr>
          </a:p>
          <a:p>
            <a:pPr marL="285750" indent="-285750" algn="just">
              <a:buFont typeface="Arial" panose="020B0604020202020204" pitchFamily="34" charset="0"/>
              <a:buChar char="•"/>
            </a:pPr>
            <a:r>
              <a:rPr lang="en-US" sz="2000" dirty="0" smtClean="0">
                <a:solidFill>
                  <a:schemeClr val="accent2">
                    <a:lumMod val="50000"/>
                  </a:schemeClr>
                </a:solidFill>
              </a:rPr>
              <a:t>Enable prediction of various molecular properties such as structure, global and local reactivity</a:t>
            </a:r>
            <a:endParaRPr lang="en-US" sz="2000" dirty="0">
              <a:solidFill>
                <a:schemeClr val="accent2">
                  <a:lumMod val="50000"/>
                </a:schemeClr>
              </a:solidFill>
            </a:endParaRPr>
          </a:p>
          <a:p>
            <a:pPr algn="just"/>
            <a:endParaRPr lang="en-US" sz="2000" dirty="0">
              <a:solidFill>
                <a:schemeClr val="accent2">
                  <a:lumMod val="50000"/>
                </a:schemeClr>
              </a:solidFill>
            </a:endParaRPr>
          </a:p>
        </p:txBody>
      </p:sp>
      <p:grpSp>
        <p:nvGrpSpPr>
          <p:cNvPr id="2" name="Group 1"/>
          <p:cNvGrpSpPr/>
          <p:nvPr/>
        </p:nvGrpSpPr>
        <p:grpSpPr>
          <a:xfrm>
            <a:off x="6324292" y="798031"/>
            <a:ext cx="5650524" cy="5870614"/>
            <a:chOff x="6107724" y="881879"/>
            <a:chExt cx="5650524" cy="5870614"/>
          </a:xfrm>
        </p:grpSpPr>
        <p:grpSp>
          <p:nvGrpSpPr>
            <p:cNvPr id="12" name="Group 11"/>
            <p:cNvGrpSpPr/>
            <p:nvPr/>
          </p:nvGrpSpPr>
          <p:grpSpPr>
            <a:xfrm>
              <a:off x="6107724" y="881879"/>
              <a:ext cx="5650524" cy="5870614"/>
              <a:chOff x="6586331" y="1212624"/>
              <a:chExt cx="4505739" cy="4505739"/>
            </a:xfrm>
          </p:grpSpPr>
          <p:sp>
            <p:nvSpPr>
              <p:cNvPr id="6" name="Oval 5"/>
              <p:cNvSpPr/>
              <p:nvPr/>
            </p:nvSpPr>
            <p:spPr>
              <a:xfrm>
                <a:off x="6586331" y="1212624"/>
                <a:ext cx="4505739" cy="45057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7692837" y="2324604"/>
                <a:ext cx="2289362" cy="2289362"/>
              </a:xfrm>
              <a:prstGeom prst="ellipse">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t>Application of atomistic calculations</a:t>
                </a:r>
                <a:endParaRPr lang="en-US" sz="2400" b="1" dirty="0"/>
              </a:p>
            </p:txBody>
          </p:sp>
        </p:grpSp>
        <p:sp>
          <p:nvSpPr>
            <p:cNvPr id="9" name="TextBox 8"/>
            <p:cNvSpPr txBox="1"/>
            <p:nvPr/>
          </p:nvSpPr>
          <p:spPr>
            <a:xfrm>
              <a:off x="8270297" y="1850838"/>
              <a:ext cx="1321158" cy="523220"/>
            </a:xfrm>
            <a:prstGeom prst="rect">
              <a:avLst/>
            </a:prstGeom>
            <a:noFill/>
          </p:spPr>
          <p:txBody>
            <a:bodyPr wrap="square" rtlCol="0">
              <a:spAutoFit/>
            </a:bodyPr>
            <a:lstStyle/>
            <a:p>
              <a:pPr algn="ctr"/>
              <a:r>
                <a:rPr lang="en-US" sz="1400" dirty="0" smtClean="0"/>
                <a:t>Structural </a:t>
              </a:r>
            </a:p>
            <a:p>
              <a:pPr algn="ctr"/>
              <a:r>
                <a:rPr lang="en-US" sz="1400" dirty="0" smtClean="0"/>
                <a:t>properties</a:t>
              </a:r>
              <a:endParaRPr lang="en-US" sz="1400" dirty="0"/>
            </a:p>
          </p:txBody>
        </p:sp>
        <p:pic>
          <p:nvPicPr>
            <p:cNvPr id="10" name="Picture 9"/>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02715" y="1030024"/>
              <a:ext cx="1656322" cy="855954"/>
            </a:xfrm>
            <a:prstGeom prst="rect">
              <a:avLst/>
            </a:prstGeom>
          </p:spPr>
        </p:pic>
        <p:sp>
          <p:nvSpPr>
            <p:cNvPr id="11" name="TextBox 10"/>
            <p:cNvSpPr txBox="1"/>
            <p:nvPr/>
          </p:nvSpPr>
          <p:spPr>
            <a:xfrm>
              <a:off x="10174935" y="3027518"/>
              <a:ext cx="1399560" cy="523220"/>
            </a:xfrm>
            <a:prstGeom prst="rect">
              <a:avLst/>
            </a:prstGeom>
            <a:noFill/>
          </p:spPr>
          <p:txBody>
            <a:bodyPr wrap="square" rtlCol="0">
              <a:spAutoFit/>
            </a:bodyPr>
            <a:lstStyle/>
            <a:p>
              <a:pPr algn="ctr"/>
              <a:r>
                <a:rPr lang="en-US" sz="1400" dirty="0" smtClean="0"/>
                <a:t>Charge </a:t>
              </a:r>
            </a:p>
            <a:p>
              <a:pPr algn="ctr"/>
              <a:r>
                <a:rPr lang="en-US" sz="1400" dirty="0" smtClean="0"/>
                <a:t>distribution</a:t>
              </a:r>
              <a:endParaRPr lang="en-US" sz="1400" dirty="0"/>
            </a:p>
          </p:txBody>
        </p:sp>
        <p:sp>
          <p:nvSpPr>
            <p:cNvPr id="13" name="TextBox 12"/>
            <p:cNvSpPr txBox="1"/>
            <p:nvPr/>
          </p:nvSpPr>
          <p:spPr>
            <a:xfrm>
              <a:off x="6269636" y="3384337"/>
              <a:ext cx="1301058" cy="307777"/>
            </a:xfrm>
            <a:prstGeom prst="rect">
              <a:avLst/>
            </a:prstGeom>
            <a:noFill/>
          </p:spPr>
          <p:txBody>
            <a:bodyPr wrap="square" rtlCol="0">
              <a:spAutoFit/>
            </a:bodyPr>
            <a:lstStyle/>
            <a:p>
              <a:pPr algn="ctr"/>
              <a:r>
                <a:rPr lang="en-US" sz="1400" dirty="0" smtClean="0"/>
                <a:t>Reactions</a:t>
              </a:r>
              <a:endParaRPr lang="en-US" sz="1400" dirty="0"/>
            </a:p>
          </p:txBody>
        </p:sp>
        <p:sp>
          <p:nvSpPr>
            <p:cNvPr id="14" name="TextBox 13"/>
            <p:cNvSpPr txBox="1"/>
            <p:nvPr/>
          </p:nvSpPr>
          <p:spPr>
            <a:xfrm>
              <a:off x="6559706" y="5169946"/>
              <a:ext cx="1172396" cy="523220"/>
            </a:xfrm>
            <a:prstGeom prst="rect">
              <a:avLst/>
            </a:prstGeom>
            <a:noFill/>
          </p:spPr>
          <p:txBody>
            <a:bodyPr wrap="square" rtlCol="0">
              <a:spAutoFit/>
            </a:bodyPr>
            <a:lstStyle/>
            <a:p>
              <a:pPr algn="ctr"/>
              <a:r>
                <a:rPr lang="en-US" sz="1400" dirty="0" smtClean="0"/>
                <a:t>Band </a:t>
              </a:r>
            </a:p>
            <a:p>
              <a:pPr algn="ctr"/>
              <a:r>
                <a:rPr lang="en-US" sz="1400" dirty="0" smtClean="0"/>
                <a:t>structure</a:t>
              </a:r>
              <a:endParaRPr lang="en-US" sz="1400" dirty="0"/>
            </a:p>
          </p:txBody>
        </p:sp>
        <p:sp>
          <p:nvSpPr>
            <p:cNvPr id="15" name="TextBox 14"/>
            <p:cNvSpPr txBox="1"/>
            <p:nvPr/>
          </p:nvSpPr>
          <p:spPr>
            <a:xfrm>
              <a:off x="10099081" y="5036073"/>
              <a:ext cx="1413632" cy="307777"/>
            </a:xfrm>
            <a:prstGeom prst="rect">
              <a:avLst/>
            </a:prstGeom>
            <a:noFill/>
          </p:spPr>
          <p:txBody>
            <a:bodyPr wrap="square" rtlCol="0">
              <a:spAutoFit/>
            </a:bodyPr>
            <a:lstStyle/>
            <a:p>
              <a:pPr algn="ctr"/>
              <a:r>
                <a:rPr lang="en-US" sz="1400" dirty="0" smtClean="0"/>
                <a:t>Adsorption</a:t>
              </a:r>
              <a:endParaRPr lang="en-US" sz="1400" dirty="0"/>
            </a:p>
          </p:txBody>
        </p:sp>
        <p:sp>
          <p:nvSpPr>
            <p:cNvPr id="16" name="TextBox 15"/>
            <p:cNvSpPr txBox="1"/>
            <p:nvPr/>
          </p:nvSpPr>
          <p:spPr>
            <a:xfrm>
              <a:off x="8519705" y="6444716"/>
              <a:ext cx="1057812" cy="307777"/>
            </a:xfrm>
            <a:prstGeom prst="rect">
              <a:avLst/>
            </a:prstGeom>
            <a:noFill/>
          </p:spPr>
          <p:txBody>
            <a:bodyPr wrap="square" rtlCol="0">
              <a:spAutoFit/>
            </a:bodyPr>
            <a:lstStyle/>
            <a:p>
              <a:pPr algn="ctr"/>
              <a:r>
                <a:rPr lang="en-US" sz="1400" dirty="0" smtClean="0"/>
                <a:t>Stability</a:t>
              </a:r>
              <a:endParaRPr lang="en-US" sz="1400" dirty="0"/>
            </a:p>
          </p:txBody>
        </p:sp>
        <p:pic>
          <p:nvPicPr>
            <p:cNvPr id="17" name="Picture 16"/>
            <p:cNvPicPr>
              <a:picLocks noChangeAspect="1"/>
            </p:cNvPicPr>
            <p:nvPr/>
          </p:nvPicPr>
          <p:blipFill rotWithShape="1">
            <a:blip r:embed="rId4" cstate="hqprint">
              <a:extLst>
                <a:ext uri="{28A0092B-C50C-407E-A947-70E740481C1C}">
                  <a14:useLocalDpi xmlns:a14="http://schemas.microsoft.com/office/drawing/2010/main" val="0"/>
                </a:ext>
              </a:extLst>
            </a:blip>
            <a:srcRect l="55044" b="55666"/>
            <a:stretch/>
          </p:blipFill>
          <p:spPr>
            <a:xfrm>
              <a:off x="10076930" y="4349180"/>
              <a:ext cx="1489778" cy="676526"/>
            </a:xfrm>
            <a:prstGeom prst="rect">
              <a:avLst/>
            </a:prstGeom>
          </p:spPr>
        </p:pic>
        <p:pic>
          <p:nvPicPr>
            <p:cNvPr id="18" name="Picture 17"/>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099781" y="2314272"/>
              <a:ext cx="1363956" cy="772294"/>
            </a:xfrm>
            <a:prstGeom prst="rect">
              <a:avLst/>
            </a:prstGeom>
          </p:spPr>
        </p:pic>
        <p:sp>
          <p:nvSpPr>
            <p:cNvPr id="19" name="Rounded Rectangle 18"/>
            <p:cNvSpPr/>
            <p:nvPr/>
          </p:nvSpPr>
          <p:spPr>
            <a:xfrm>
              <a:off x="6559706" y="4377785"/>
              <a:ext cx="977456" cy="781894"/>
            </a:xfrm>
            <a:prstGeom prst="roundRect">
              <a:avLst>
                <a:gd name="adj" fmla="val 10000"/>
              </a:avLst>
            </a:prstGeom>
            <a:blipFill>
              <a:blip r:embed="rId6" cstate="hqprint">
                <a:extLst>
                  <a:ext uri="{28A0092B-C50C-407E-A947-70E740481C1C}">
                    <a14:useLocalDpi xmlns:a14="http://schemas.microsoft.com/office/drawing/2010/main" val="0"/>
                  </a:ext>
                </a:extLst>
              </a:blip>
              <a:srcRect/>
              <a:stretch>
                <a:fillRect l="-21000" r="-2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20" name="Picture 19"/>
            <p:cNvPicPr>
              <a:picLocks noChangeAspect="1"/>
            </p:cNvPicPr>
            <p:nvPr/>
          </p:nvPicPr>
          <p:blipFill rotWithShape="1">
            <a:blip r:embed="rId7" cstate="hqprint">
              <a:extLst>
                <a:ext uri="{28A0092B-C50C-407E-A947-70E740481C1C}">
                  <a14:useLocalDpi xmlns:a14="http://schemas.microsoft.com/office/drawing/2010/main" val="0"/>
                </a:ext>
              </a:extLst>
            </a:blip>
            <a:srcRect l="30810" r="26222" b="24280"/>
            <a:stretch/>
          </p:blipFill>
          <p:spPr>
            <a:xfrm>
              <a:off x="8489937" y="5348068"/>
              <a:ext cx="1069446" cy="1096648"/>
            </a:xfrm>
            <a:prstGeom prst="rect">
              <a:avLst/>
            </a:prstGeom>
          </p:spPr>
        </p:pic>
        <p:pic>
          <p:nvPicPr>
            <p:cNvPr id="4100" name="Picture 4" descr="&lt;div data-mt-source=&quot;1&quot;&gt;&lt;p style=&quot;text-align: justify;&quot;&gt;&lt;img class=&quot;internal default&quot; style=&quot;width: 1300px; height: 504px;&quot; src=&quot;/@api/deki/files/56452/CNX_Chem_04_01_rxn3.jpg&quot; data-cke-saved-src=&quot;/@api/deki/files/56452/CNX_Chem_04_01_rxn3.jpg&quot; alt=&quot;CNX_Chem_04_01_rxn3.jpg&quot;&gt;&lt;br&gt;&lt;/p&gt;&lt;/div&gt;"/>
            <p:cNvPicPr>
              <a:picLocks noChangeAspect="1" noChangeArrowheads="1"/>
            </p:cNvPicPr>
            <p:nvPr/>
          </p:nvPicPr>
          <p:blipFill rotWithShape="1">
            <a:blip r:embed="rId8" cstate="hqprint">
              <a:extLst>
                <a:ext uri="{28A0092B-C50C-407E-A947-70E740481C1C}">
                  <a14:useLocalDpi xmlns:a14="http://schemas.microsoft.com/office/drawing/2010/main" val="0"/>
                </a:ext>
              </a:extLst>
            </a:blip>
            <a:srcRect t="9658" r="58079"/>
            <a:stretch/>
          </p:blipFill>
          <p:spPr bwMode="auto">
            <a:xfrm>
              <a:off x="6444380" y="2456066"/>
              <a:ext cx="1055981" cy="8822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3139624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sp>
        <p:nvSpPr>
          <p:cNvPr id="4" name="Rectangle 3"/>
          <p:cNvSpPr/>
          <p:nvPr/>
        </p:nvSpPr>
        <p:spPr>
          <a:xfrm>
            <a:off x="0" y="276466"/>
            <a:ext cx="12192000" cy="1200329"/>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400" b="1" dirty="0">
                <a:ln/>
                <a:solidFill>
                  <a:schemeClr val="accent3"/>
                </a:solidFill>
              </a:rPr>
              <a:t>All methods of atomistic calculations can be divided into three large groups, depending on the theoretical approach underlying the calculation of the total energy of the molecular system</a:t>
            </a:r>
            <a:endParaRPr lang="en-US" sz="2400" b="1" dirty="0">
              <a:ln/>
              <a:solidFill>
                <a:schemeClr val="accent3"/>
              </a:solidFill>
            </a:endParaRPr>
          </a:p>
        </p:txBody>
      </p:sp>
      <p:graphicFrame>
        <p:nvGraphicFramePr>
          <p:cNvPr id="2" name="Diagram 1"/>
          <p:cNvGraphicFramePr/>
          <p:nvPr>
            <p:extLst>
              <p:ext uri="{D42A27DB-BD31-4B8C-83A1-F6EECF244321}">
                <p14:modId xmlns:p14="http://schemas.microsoft.com/office/powerpoint/2010/main" val="2515461791"/>
              </p:ext>
            </p:extLst>
          </p:nvPr>
        </p:nvGraphicFramePr>
        <p:xfrm>
          <a:off x="238539" y="1235670"/>
          <a:ext cx="11714922" cy="49390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p:cNvGrpSpPr/>
          <p:nvPr/>
        </p:nvGrpSpPr>
        <p:grpSpPr>
          <a:xfrm>
            <a:off x="7498080" y="4224893"/>
            <a:ext cx="4282440" cy="2405737"/>
            <a:chOff x="391160" y="14562"/>
            <a:chExt cx="7411720" cy="5600369"/>
          </a:xfrm>
        </p:grpSpPr>
        <p:grpSp>
          <p:nvGrpSpPr>
            <p:cNvPr id="6" name="Group 5"/>
            <p:cNvGrpSpPr/>
            <p:nvPr/>
          </p:nvGrpSpPr>
          <p:grpSpPr>
            <a:xfrm>
              <a:off x="391160" y="14562"/>
              <a:ext cx="3408680" cy="5600369"/>
              <a:chOff x="106680" y="993471"/>
              <a:chExt cx="3408680" cy="5600369"/>
            </a:xfrm>
          </p:grpSpPr>
          <p:sp>
            <p:nvSpPr>
              <p:cNvPr id="13" name="Rounded Rectangle 12"/>
              <p:cNvSpPr/>
              <p:nvPr/>
            </p:nvSpPr>
            <p:spPr>
              <a:xfrm>
                <a:off x="106680" y="2590800"/>
                <a:ext cx="3408680" cy="400304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sp>
            <p:nvSpPr>
              <p:cNvPr id="14" name="Rounded Rectangle 13"/>
              <p:cNvSpPr/>
              <p:nvPr/>
            </p:nvSpPr>
            <p:spPr>
              <a:xfrm>
                <a:off x="418588" y="993471"/>
                <a:ext cx="2747348" cy="1988390"/>
              </a:xfrm>
              <a:prstGeom prst="roundRect">
                <a:avLst>
                  <a:gd name="adj" fmla="val 50000"/>
                </a:avLst>
              </a:prstGeom>
              <a:solidFill>
                <a:srgbClr val="F2F2F2"/>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smtClean="0"/>
                  <a:t>Molecular &amp; periodic DFT</a:t>
                </a:r>
                <a:endParaRPr lang="en-US" sz="1600" b="1" dirty="0"/>
              </a:p>
            </p:txBody>
          </p:sp>
        </p:grpSp>
        <p:sp>
          <p:nvSpPr>
            <p:cNvPr id="7" name="Rounded Rectangle 6"/>
            <p:cNvSpPr/>
            <p:nvPr/>
          </p:nvSpPr>
          <p:spPr>
            <a:xfrm>
              <a:off x="4394200" y="1611891"/>
              <a:ext cx="3408680" cy="400304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sp>
          <p:nvSpPr>
            <p:cNvPr id="8" name="Rounded Rectangle 7"/>
            <p:cNvSpPr/>
            <p:nvPr/>
          </p:nvSpPr>
          <p:spPr>
            <a:xfrm>
              <a:off x="4691380" y="64726"/>
              <a:ext cx="2814319" cy="1861488"/>
            </a:xfrm>
            <a:prstGeom prst="roundRect">
              <a:avLst>
                <a:gd name="adj" fmla="val 50000"/>
              </a:avLst>
            </a:prstGeom>
            <a:solidFill>
              <a:srgbClr val="F2F2F2"/>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smtClean="0"/>
                <a:t>MD simulations</a:t>
              </a:r>
              <a:endParaRPr lang="en-US" sz="1600" b="1" dirty="0"/>
            </a:p>
          </p:txBody>
        </p:sp>
        <p:pic>
          <p:nvPicPr>
            <p:cNvPr id="9" name="Picture 8"/>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2486873" y="2394013"/>
              <a:ext cx="1256154" cy="1246132"/>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703067" y="3942477"/>
              <a:ext cx="2784866" cy="959579"/>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597344" y="2602335"/>
              <a:ext cx="1683346" cy="869917"/>
            </a:xfrm>
            <a:prstGeom prst="rect">
              <a:avLst/>
            </a:prstGeom>
          </p:spPr>
        </p:pic>
        <p:pic>
          <p:nvPicPr>
            <p:cNvPr id="12" name="Picture 11"/>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4745830" y="2240538"/>
              <a:ext cx="2766084" cy="2744763"/>
            </a:xfrm>
            <a:prstGeom prst="rect">
              <a:avLst/>
            </a:prstGeom>
          </p:spPr>
        </p:pic>
      </p:grpSp>
    </p:spTree>
    <p:extLst>
      <p:ext uri="{BB962C8B-B14F-4D97-AF65-F5344CB8AC3E}">
        <p14:creationId xmlns:p14="http://schemas.microsoft.com/office/powerpoint/2010/main" val="410589040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rotWithShape="1">
          <a:blip r:embed="rId3" cstate="print">
            <a:extLst>
              <a:ext uri="{28A0092B-C50C-407E-A947-70E740481C1C}">
                <a14:useLocalDpi xmlns:a14="http://schemas.microsoft.com/office/drawing/2010/main" val="0"/>
              </a:ext>
            </a:extLst>
          </a:blip>
          <a:srcRect l="4940" r="1" b="52631"/>
          <a:stretch/>
        </p:blipFill>
        <p:spPr>
          <a:xfrm>
            <a:off x="527668" y="2880907"/>
            <a:ext cx="5283200" cy="2538938"/>
          </a:xfrm>
          <a:prstGeom prst="rect">
            <a:avLst/>
          </a:prstGeom>
        </p:spPr>
      </p:pic>
      <p:sp>
        <p:nvSpPr>
          <p:cNvPr id="4" name="Rectangle 3"/>
          <p:cNvSpPr/>
          <p:nvPr/>
        </p:nvSpPr>
        <p:spPr>
          <a:xfrm>
            <a:off x="184994" y="5486656"/>
            <a:ext cx="5625874" cy="923330"/>
          </a:xfrm>
          <a:prstGeom prst="rect">
            <a:avLst/>
          </a:prstGeom>
        </p:spPr>
        <p:txBody>
          <a:bodyPr wrap="square">
            <a:spAutoFit/>
          </a:bodyPr>
          <a:lstStyle/>
          <a:p>
            <a:pPr algn="ctr"/>
            <a:r>
              <a:rPr lang="en-US" dirty="0">
                <a:latin typeface="Century Gothic (Body)"/>
                <a:ea typeface="SimSun" panose="02010600030101010101" pitchFamily="2" charset="-122"/>
                <a:cs typeface="Times New Roman" panose="02020603050405020304" pitchFamily="18" charset="0"/>
              </a:rPr>
              <a:t>PMMA optimized via </a:t>
            </a:r>
            <a:r>
              <a:rPr lang="en-US" dirty="0" smtClean="0">
                <a:latin typeface="Century Gothic (Body)"/>
                <a:ea typeface="SimSun" panose="02010600030101010101" pitchFamily="2" charset="-122"/>
                <a:cs typeface="Times New Roman" panose="02020603050405020304" pitchFamily="18" charset="0"/>
              </a:rPr>
              <a:t>B3LYP-D3/6-31G(</a:t>
            </a:r>
            <a:r>
              <a:rPr lang="en-US" dirty="0" err="1" smtClean="0">
                <a:latin typeface="Century Gothic (Body)"/>
                <a:ea typeface="SimSun" panose="02010600030101010101" pitchFamily="2" charset="-122"/>
                <a:cs typeface="Times New Roman" panose="02020603050405020304" pitchFamily="18" charset="0"/>
              </a:rPr>
              <a:t>d,p</a:t>
            </a:r>
            <a:r>
              <a:rPr lang="en-US" dirty="0" smtClean="0">
                <a:latin typeface="Century Gothic (Body)"/>
                <a:ea typeface="SimSun" panose="02010600030101010101" pitchFamily="2" charset="-122"/>
                <a:cs typeface="Times New Roman" panose="02020603050405020304" pitchFamily="18" charset="0"/>
              </a:rPr>
              <a:t>)</a:t>
            </a:r>
          </a:p>
          <a:p>
            <a:pPr algn="ctr"/>
            <a:r>
              <a:rPr lang="en-US" dirty="0" smtClean="0">
                <a:latin typeface="Century Gothic (Body)"/>
                <a:ea typeface="SimSun" panose="02010600030101010101" pitchFamily="2" charset="-122"/>
                <a:cs typeface="Times New Roman" panose="02020603050405020304" pitchFamily="18" charset="0"/>
              </a:rPr>
              <a:t>and UV spectrum simulated at TD-DFT/CAM-B3LYP/6-311++G(</a:t>
            </a:r>
            <a:r>
              <a:rPr lang="en-US" dirty="0" err="1" smtClean="0">
                <a:latin typeface="Century Gothic (Body)"/>
                <a:ea typeface="SimSun" panose="02010600030101010101" pitchFamily="2" charset="-122"/>
                <a:cs typeface="Times New Roman" panose="02020603050405020304" pitchFamily="18" charset="0"/>
              </a:rPr>
              <a:t>d,p</a:t>
            </a:r>
            <a:r>
              <a:rPr lang="en-US" dirty="0" smtClean="0">
                <a:latin typeface="Century Gothic (Body)"/>
                <a:ea typeface="SimSun" panose="02010600030101010101" pitchFamily="2" charset="-122"/>
                <a:cs typeface="Times New Roman" panose="02020603050405020304" pitchFamily="18" charset="0"/>
              </a:rPr>
              <a:t>)</a:t>
            </a:r>
            <a:endParaRPr lang="en-US" dirty="0">
              <a:latin typeface="Century Gothic (Body)"/>
            </a:endParaRPr>
          </a:p>
        </p:txBody>
      </p:sp>
      <p:pic>
        <p:nvPicPr>
          <p:cNvPr id="6" name="Picture 5"/>
          <p:cNvPicPr>
            <a:picLocks noChangeAspect="1"/>
          </p:cNvPicPr>
          <p:nvPr/>
        </p:nvPicPr>
        <p:blipFill rotWithShape="1">
          <a:blip r:embed="rId4">
            <a:clrChange>
              <a:clrFrom>
                <a:srgbClr val="FFFFFF"/>
              </a:clrFrom>
              <a:clrTo>
                <a:srgbClr val="FFFFFF">
                  <a:alpha val="0"/>
                </a:srgbClr>
              </a:clrTo>
            </a:clrChange>
          </a:blip>
          <a:srcRect b="50915"/>
          <a:stretch/>
        </p:blipFill>
        <p:spPr>
          <a:xfrm>
            <a:off x="6645538" y="1227690"/>
            <a:ext cx="4717432" cy="3172813"/>
          </a:xfrm>
          <a:prstGeom prst="rect">
            <a:avLst/>
          </a:prstGeom>
        </p:spPr>
      </p:pic>
      <p:cxnSp>
        <p:nvCxnSpPr>
          <p:cNvPr id="9" name="Curved Connector 8"/>
          <p:cNvCxnSpPr/>
          <p:nvPr/>
        </p:nvCxnSpPr>
        <p:spPr>
          <a:xfrm rot="5400000">
            <a:off x="2428979" y="1489700"/>
            <a:ext cx="1492026" cy="1156767"/>
          </a:xfrm>
          <a:prstGeom prst="curvedConnector3">
            <a:avLst>
              <a:gd name="adj1" fmla="val 50000"/>
            </a:avLst>
          </a:prstGeom>
          <a:ln w="57150">
            <a:solidFill>
              <a:srgbClr val="FFC000">
                <a:alpha val="60000"/>
              </a:srgb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p:cNvSpPr txBox="1"/>
              <p:nvPr/>
            </p:nvSpPr>
            <p:spPr>
              <a:xfrm>
                <a:off x="2352650" y="1421752"/>
                <a:ext cx="1064871" cy="6463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600" b="0" i="1" smtClean="0">
                          <a:solidFill>
                            <a:schemeClr val="bg1"/>
                          </a:solidFill>
                          <a:latin typeface="Cambria Math" panose="02040503050406030204" pitchFamily="18" charset="0"/>
                        </a:rPr>
                        <m:t>h</m:t>
                      </m:r>
                      <m:r>
                        <a:rPr lang="en-US" sz="3600" b="0" i="1" smtClean="0">
                          <a:solidFill>
                            <a:schemeClr val="bg1"/>
                          </a:solidFill>
                          <a:latin typeface="Cambria Math" panose="02040503050406030204" pitchFamily="18" charset="0"/>
                        </a:rPr>
                        <m:t>𝜈</m:t>
                      </m:r>
                    </m:oMath>
                  </m:oMathPara>
                </a14:m>
                <a:endParaRPr lang="en-US" sz="3600" dirty="0">
                  <a:solidFill>
                    <a:schemeClr val="bg1"/>
                  </a:solidFill>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2352650" y="1421752"/>
                <a:ext cx="1064871" cy="646331"/>
              </a:xfrm>
              <a:prstGeom prst="rect">
                <a:avLst/>
              </a:prstGeom>
              <a:blipFill>
                <a:blip r:embed="rId5"/>
                <a:stretch>
                  <a:fillRect/>
                </a:stretch>
              </a:blipFill>
            </p:spPr>
            <p:txBody>
              <a:bodyPr/>
              <a:lstStyle/>
              <a:p>
                <a:r>
                  <a:rPr lang="en-US">
                    <a:noFill/>
                  </a:rPr>
                  <a:t> </a:t>
                </a:r>
              </a:p>
            </p:txBody>
          </p:sp>
        </mc:Fallback>
      </mc:AlternateContent>
      <p:pic>
        <p:nvPicPr>
          <p:cNvPr id="14" name="Picture 13"/>
          <p:cNvPicPr>
            <a:picLocks noChangeAspect="1"/>
          </p:cNvPicPr>
          <p:nvPr/>
        </p:nvPicPr>
        <p:blipFill rotWithShape="1">
          <a:blip r:embed="rId6">
            <a:extLst>
              <a:ext uri="{28A0092B-C50C-407E-A947-70E740481C1C}">
                <a14:useLocalDpi xmlns:a14="http://schemas.microsoft.com/office/drawing/2010/main" val="0"/>
              </a:ext>
            </a:extLst>
          </a:blip>
          <a:srcRect l="5767" t="9546" r="3082"/>
          <a:stretch/>
        </p:blipFill>
        <p:spPr>
          <a:xfrm>
            <a:off x="7025167" y="4400503"/>
            <a:ext cx="4175382" cy="2240383"/>
          </a:xfrm>
          <a:prstGeom prst="rect">
            <a:avLst/>
          </a:prstGeom>
        </p:spPr>
      </p:pic>
      <p:sp>
        <p:nvSpPr>
          <p:cNvPr id="15" name="Rectangle 14"/>
          <p:cNvSpPr/>
          <p:nvPr/>
        </p:nvSpPr>
        <p:spPr>
          <a:xfrm>
            <a:off x="609600" y="164739"/>
            <a:ext cx="10920249" cy="830997"/>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400" b="1" dirty="0">
                <a:ln/>
                <a:solidFill>
                  <a:schemeClr val="accent3"/>
                </a:solidFill>
              </a:rPr>
              <a:t>Light absorption is certainly one of the fundamental processes in photocatalytic processes</a:t>
            </a:r>
            <a:endParaRPr lang="en-US" sz="2400" b="1" dirty="0" smtClean="0">
              <a:ln/>
              <a:solidFill>
                <a:schemeClr val="accent3"/>
              </a:solidFill>
            </a:endParaRPr>
          </a:p>
        </p:txBody>
      </p:sp>
      <p:sp>
        <p:nvSpPr>
          <p:cNvPr id="16" name="Rectangle 15"/>
          <p:cNvSpPr/>
          <p:nvPr/>
        </p:nvSpPr>
        <p:spPr>
          <a:xfrm>
            <a:off x="9004254" y="2665463"/>
            <a:ext cx="2047355" cy="215444"/>
          </a:xfrm>
          <a:prstGeom prst="rect">
            <a:avLst/>
          </a:prstGeom>
        </p:spPr>
        <p:txBody>
          <a:bodyPr wrap="none">
            <a:spAutoFit/>
          </a:bodyPr>
          <a:lstStyle/>
          <a:p>
            <a:r>
              <a:rPr lang="en-US" sz="800" b="1" dirty="0" smtClean="0">
                <a:solidFill>
                  <a:schemeClr val="bg1"/>
                </a:solidFill>
                <a:latin typeface="AdvOTedaa8737.I"/>
              </a:rPr>
              <a:t>Lee et al, RSC </a:t>
            </a:r>
            <a:r>
              <a:rPr lang="en-US" sz="800" b="1" dirty="0">
                <a:solidFill>
                  <a:schemeClr val="bg1"/>
                </a:solidFill>
                <a:latin typeface="AdvOTedaa8737.I"/>
              </a:rPr>
              <a:t>Adv.</a:t>
            </a:r>
            <a:r>
              <a:rPr lang="en-US" sz="800" b="1" dirty="0">
                <a:solidFill>
                  <a:schemeClr val="bg1"/>
                </a:solidFill>
                <a:latin typeface="AdvOT76a2e33b"/>
              </a:rPr>
              <a:t>, 2020, </a:t>
            </a:r>
            <a:r>
              <a:rPr lang="en-US" sz="800" b="1" dirty="0">
                <a:solidFill>
                  <a:schemeClr val="bg1"/>
                </a:solidFill>
                <a:latin typeface="AdvOT08feee64"/>
              </a:rPr>
              <a:t>10</a:t>
            </a:r>
            <a:r>
              <a:rPr lang="en-US" sz="800" b="1" dirty="0">
                <a:solidFill>
                  <a:schemeClr val="bg1"/>
                </a:solidFill>
                <a:latin typeface="AdvOT76a2e33b"/>
              </a:rPr>
              <a:t>, 356</a:t>
            </a:r>
            <a:r>
              <a:rPr lang="en-US" sz="800" b="1" dirty="0">
                <a:solidFill>
                  <a:schemeClr val="bg1"/>
                </a:solidFill>
                <a:latin typeface="AdvOT76a2e33b+20"/>
              </a:rPr>
              <a:t>–</a:t>
            </a:r>
            <a:r>
              <a:rPr lang="en-US" sz="800" b="1" dirty="0">
                <a:solidFill>
                  <a:schemeClr val="bg1"/>
                </a:solidFill>
                <a:latin typeface="AdvOT76a2e33b"/>
              </a:rPr>
              <a:t>361</a:t>
            </a:r>
            <a:endParaRPr lang="en-US" b="1" dirty="0">
              <a:solidFill>
                <a:schemeClr val="bg1"/>
              </a:solidFill>
            </a:endParaRPr>
          </a:p>
        </p:txBody>
      </p:sp>
    </p:spTree>
    <p:extLst>
      <p:ext uri="{BB962C8B-B14F-4D97-AF65-F5344CB8AC3E}">
        <p14:creationId xmlns:p14="http://schemas.microsoft.com/office/powerpoint/2010/main" val="7393978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42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sp>
        <p:nvSpPr>
          <p:cNvPr id="3" name="Rectangle 2"/>
          <p:cNvSpPr/>
          <p:nvPr/>
        </p:nvSpPr>
        <p:spPr>
          <a:xfrm>
            <a:off x="508693" y="455310"/>
            <a:ext cx="6946090" cy="2862322"/>
          </a:xfrm>
          <a:prstGeom prst="rect">
            <a:avLst/>
          </a:prstGeom>
        </p:spPr>
        <p:txBody>
          <a:bodyPr wrap="square">
            <a:spAutoFit/>
          </a:bodyPr>
          <a:lstStyle/>
          <a:p>
            <a:pPr marL="285750" indent="-285750" algn="just">
              <a:buFont typeface="Wingdings" panose="05000000000000000000" pitchFamily="2" charset="2"/>
              <a:buChar char="Ø"/>
            </a:pPr>
            <a:r>
              <a:rPr lang="en-US" dirty="0">
                <a:solidFill>
                  <a:schemeClr val="accent2">
                    <a:lumMod val="50000"/>
                  </a:schemeClr>
                </a:solidFill>
                <a:latin typeface="Century Gothic (Body)"/>
                <a:ea typeface="SimSun" panose="02010600030101010101" pitchFamily="2" charset="-122"/>
                <a:cs typeface="Times New Roman" panose="02020603050405020304" pitchFamily="18" charset="0"/>
              </a:rPr>
              <a:t>The power of </a:t>
            </a:r>
            <a:r>
              <a:rPr lang="sr-Latn-RS" dirty="0" smtClean="0">
                <a:solidFill>
                  <a:schemeClr val="accent2">
                    <a:lumMod val="50000"/>
                  </a:schemeClr>
                </a:solidFill>
                <a:latin typeface="Century Gothic (Body)"/>
                <a:ea typeface="SimSun" panose="02010600030101010101" pitchFamily="2" charset="-122"/>
                <a:cs typeface="Times New Roman" panose="02020603050405020304" pitchFamily="18" charset="0"/>
              </a:rPr>
              <a:t>computational</a:t>
            </a:r>
            <a:r>
              <a:rPr lang="en-US" dirty="0" smtClean="0">
                <a:solidFill>
                  <a:schemeClr val="accent2">
                    <a:lumMod val="50000"/>
                  </a:schemeClr>
                </a:solidFill>
                <a:latin typeface="Century Gothic (Body)"/>
                <a:ea typeface="SimSun" panose="02010600030101010101" pitchFamily="2" charset="-122"/>
                <a:cs typeface="Times New Roman" panose="02020603050405020304" pitchFamily="18" charset="0"/>
              </a:rPr>
              <a:t> </a:t>
            </a:r>
            <a:r>
              <a:rPr lang="en-US" dirty="0">
                <a:solidFill>
                  <a:schemeClr val="accent2">
                    <a:lumMod val="50000"/>
                  </a:schemeClr>
                </a:solidFill>
                <a:latin typeface="Century Gothic (Body)"/>
                <a:ea typeface="SimSun" panose="02010600030101010101" pitchFamily="2" charset="-122"/>
                <a:cs typeface="Times New Roman" panose="02020603050405020304" pitchFamily="18" charset="0"/>
              </a:rPr>
              <a:t>calculations is best illustrated by the fact that the </a:t>
            </a:r>
            <a:r>
              <a:rPr lang="en-US" b="1" dirty="0">
                <a:solidFill>
                  <a:schemeClr val="accent2">
                    <a:lumMod val="50000"/>
                  </a:schemeClr>
                </a:solidFill>
                <a:latin typeface="Century Gothic (Body)"/>
                <a:ea typeface="SimSun" panose="02010600030101010101" pitchFamily="2" charset="-122"/>
                <a:cs typeface="Times New Roman" panose="02020603050405020304" pitchFamily="18" charset="0"/>
              </a:rPr>
              <a:t>first step in the development of novel materials or the improvement of current ones often involves the application of computational methods </a:t>
            </a:r>
            <a:r>
              <a:rPr lang="en-US" dirty="0">
                <a:solidFill>
                  <a:schemeClr val="accent2">
                    <a:lumMod val="50000"/>
                  </a:schemeClr>
                </a:solidFill>
                <a:latin typeface="Century Gothic (Body)"/>
                <a:ea typeface="SimSun" panose="02010600030101010101" pitchFamily="2" charset="-122"/>
                <a:cs typeface="Times New Roman" panose="02020603050405020304" pitchFamily="18" charset="0"/>
              </a:rPr>
              <a:t>to predict the properties of structures before they are synthesized. </a:t>
            </a:r>
            <a:endParaRPr lang="sr-Latn-RS" dirty="0" smtClean="0">
              <a:solidFill>
                <a:schemeClr val="accent2">
                  <a:lumMod val="50000"/>
                </a:schemeClr>
              </a:solidFill>
              <a:latin typeface="Century Gothic (Body)"/>
              <a:ea typeface="SimSun" panose="02010600030101010101" pitchFamily="2" charset="-122"/>
              <a:cs typeface="Times New Roman" panose="02020603050405020304" pitchFamily="18" charset="0"/>
            </a:endParaRPr>
          </a:p>
          <a:p>
            <a:pPr marL="285750" indent="-285750" algn="just">
              <a:buFont typeface="Wingdings" panose="05000000000000000000" pitchFamily="2" charset="2"/>
              <a:buChar char="Ø"/>
            </a:pPr>
            <a:endParaRPr lang="sr-Latn-RS" dirty="0">
              <a:solidFill>
                <a:schemeClr val="accent2">
                  <a:lumMod val="50000"/>
                </a:schemeClr>
              </a:solidFill>
              <a:latin typeface="Century Gothic (Body)"/>
              <a:ea typeface="SimSun" panose="02010600030101010101" pitchFamily="2" charset="-122"/>
              <a:cs typeface="Times New Roman" panose="02020603050405020304" pitchFamily="18" charset="0"/>
            </a:endParaRPr>
          </a:p>
          <a:p>
            <a:pPr marL="285750" indent="-285750" algn="just">
              <a:buFont typeface="Wingdings" panose="05000000000000000000" pitchFamily="2" charset="2"/>
              <a:buChar char="Ø"/>
            </a:pPr>
            <a:r>
              <a:rPr lang="en-US" dirty="0" smtClean="0">
                <a:solidFill>
                  <a:schemeClr val="accent2">
                    <a:lumMod val="50000"/>
                  </a:schemeClr>
                </a:solidFill>
                <a:latin typeface="Century Gothic (Body)"/>
                <a:ea typeface="SimSun" panose="02010600030101010101" pitchFamily="2" charset="-122"/>
                <a:cs typeface="Times New Roman" panose="02020603050405020304" pitchFamily="18" charset="0"/>
              </a:rPr>
              <a:t>This </a:t>
            </a:r>
            <a:r>
              <a:rPr lang="en-US" dirty="0">
                <a:solidFill>
                  <a:schemeClr val="accent2">
                    <a:lumMod val="50000"/>
                  </a:schemeClr>
                </a:solidFill>
                <a:latin typeface="Century Gothic (Body)"/>
                <a:ea typeface="SimSun" panose="02010600030101010101" pitchFamily="2" charset="-122"/>
                <a:cs typeface="Times New Roman" panose="02020603050405020304" pitchFamily="18" charset="0"/>
              </a:rPr>
              <a:t>approach allows researchers to </a:t>
            </a:r>
            <a:r>
              <a:rPr lang="en-US" b="1" dirty="0">
                <a:solidFill>
                  <a:schemeClr val="accent2">
                    <a:lumMod val="50000"/>
                  </a:schemeClr>
                </a:solidFill>
                <a:latin typeface="Century Gothic (Body)"/>
                <a:ea typeface="SimSun" panose="02010600030101010101" pitchFamily="2" charset="-122"/>
                <a:cs typeface="Times New Roman" panose="02020603050405020304" pitchFamily="18" charset="0"/>
              </a:rPr>
              <a:t>identify the best candidates </a:t>
            </a:r>
            <a:r>
              <a:rPr lang="en-US" dirty="0">
                <a:solidFill>
                  <a:schemeClr val="accent2">
                    <a:lumMod val="50000"/>
                  </a:schemeClr>
                </a:solidFill>
                <a:latin typeface="Century Gothic (Body)"/>
                <a:ea typeface="SimSun" panose="02010600030101010101" pitchFamily="2" charset="-122"/>
                <a:cs typeface="Times New Roman" panose="02020603050405020304" pitchFamily="18" charset="0"/>
              </a:rPr>
              <a:t>for physical experimentation, thereby optimizing research and minimizing </a:t>
            </a:r>
            <a:r>
              <a:rPr lang="sr-Latn-RS" dirty="0" smtClean="0">
                <a:solidFill>
                  <a:schemeClr val="accent2">
                    <a:lumMod val="50000"/>
                  </a:schemeClr>
                </a:solidFill>
                <a:latin typeface="Century Gothic (Body)"/>
                <a:ea typeface="SimSun" panose="02010600030101010101" pitchFamily="2" charset="-122"/>
                <a:cs typeface="Times New Roman" panose="02020603050405020304" pitchFamily="18" charset="0"/>
              </a:rPr>
              <a:t>resource use</a:t>
            </a:r>
            <a:r>
              <a:rPr lang="en-US" dirty="0" smtClean="0">
                <a:solidFill>
                  <a:schemeClr val="accent2">
                    <a:lumMod val="50000"/>
                  </a:schemeClr>
                </a:solidFill>
                <a:latin typeface="Century Gothic (Body)"/>
                <a:ea typeface="SimSun" panose="02010600030101010101" pitchFamily="2" charset="-122"/>
                <a:cs typeface="Times New Roman" panose="02020603050405020304" pitchFamily="18" charset="0"/>
              </a:rPr>
              <a:t>. </a:t>
            </a:r>
            <a:endParaRPr lang="sr-Latn-RS" dirty="0" smtClean="0">
              <a:solidFill>
                <a:schemeClr val="accent2">
                  <a:lumMod val="50000"/>
                </a:schemeClr>
              </a:solidFill>
              <a:latin typeface="Century Gothic (Body)"/>
              <a:ea typeface="SimSun" panose="02010600030101010101" pitchFamily="2" charset="-122"/>
              <a:cs typeface="Times New Roman" panose="02020603050405020304" pitchFamily="18" charset="0"/>
            </a:endParaRPr>
          </a:p>
          <a:p>
            <a:pPr algn="just"/>
            <a:endParaRPr lang="sr-Latn-RS" dirty="0">
              <a:solidFill>
                <a:schemeClr val="accent2">
                  <a:lumMod val="50000"/>
                </a:schemeClr>
              </a:solidFill>
              <a:latin typeface="Century Gothic (Body)"/>
              <a:ea typeface="SimSun" panose="02010600030101010101" pitchFamily="2" charset="-122"/>
              <a:cs typeface="Times New Roman" panose="02020603050405020304" pitchFamily="18" charset="0"/>
            </a:endParaRPr>
          </a:p>
        </p:txBody>
      </p:sp>
      <p:pic>
        <p:nvPicPr>
          <p:cNvPr id="4" name="Picture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97513" y="4482639"/>
            <a:ext cx="2033962" cy="2250191"/>
          </a:xfrm>
          <a:prstGeom prst="rect">
            <a:avLst/>
          </a:prstGeom>
        </p:spPr>
      </p:pic>
      <p:graphicFrame>
        <p:nvGraphicFramePr>
          <p:cNvPr id="5" name="Diagram 4"/>
          <p:cNvGraphicFramePr/>
          <p:nvPr>
            <p:extLst>
              <p:ext uri="{D42A27DB-BD31-4B8C-83A1-F6EECF244321}">
                <p14:modId xmlns:p14="http://schemas.microsoft.com/office/powerpoint/2010/main" val="1755993176"/>
              </p:ext>
            </p:extLst>
          </p:nvPr>
        </p:nvGraphicFramePr>
        <p:xfrm>
          <a:off x="7706243" y="455310"/>
          <a:ext cx="4295551" cy="46500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Rectangle 5"/>
          <p:cNvSpPr/>
          <p:nvPr/>
        </p:nvSpPr>
        <p:spPr>
          <a:xfrm>
            <a:off x="1901190" y="4482639"/>
            <a:ext cx="5679323" cy="1477328"/>
          </a:xfrm>
          <a:prstGeom prst="rect">
            <a:avLst/>
          </a:prstGeom>
        </p:spPr>
        <p:txBody>
          <a:bodyPr wrap="square">
            <a:spAutoFit/>
          </a:bodyPr>
          <a:lstStyle/>
          <a:p>
            <a:pPr algn="just"/>
            <a:r>
              <a:rPr lang="en-US" b="1" dirty="0">
                <a:ln w="0"/>
                <a:effectLst>
                  <a:outerShdw blurRad="38100" dist="19050" dir="2700000" algn="tl" rotWithShape="0">
                    <a:schemeClr val="dk1">
                      <a:alpha val="40000"/>
                    </a:schemeClr>
                  </a:outerShdw>
                </a:effectLst>
              </a:rPr>
              <a:t>By using these computational </a:t>
            </a:r>
            <a:r>
              <a:rPr lang="en-US" b="1" dirty="0" smtClean="0">
                <a:ln w="0"/>
                <a:effectLst>
                  <a:outerShdw blurRad="38100" dist="19050" dir="2700000" algn="tl" rotWithShape="0">
                    <a:schemeClr val="dk1">
                      <a:alpha val="40000"/>
                    </a:schemeClr>
                  </a:outerShdw>
                </a:effectLst>
              </a:rPr>
              <a:t>tools, </a:t>
            </a:r>
            <a:r>
              <a:rPr lang="en-US" b="1" dirty="0">
                <a:ln w="0"/>
                <a:effectLst>
                  <a:outerShdw blurRad="38100" dist="19050" dir="2700000" algn="tl" rotWithShape="0">
                    <a:schemeClr val="dk1">
                      <a:alpha val="40000"/>
                    </a:schemeClr>
                  </a:outerShdw>
                </a:effectLst>
              </a:rPr>
              <a:t>scientists can efficiently screen a wide range of materials and focus on those with the </a:t>
            </a:r>
            <a:r>
              <a:rPr lang="en-US" b="1" dirty="0">
                <a:ln w="0">
                  <a:solidFill>
                    <a:schemeClr val="tx1"/>
                  </a:solidFill>
                </a:ln>
                <a:solidFill>
                  <a:srgbClr val="1CADE4"/>
                </a:solidFill>
                <a:effectLst>
                  <a:outerShdw blurRad="38100" dist="19050" dir="2700000" algn="tl" rotWithShape="0">
                    <a:schemeClr val="dk1">
                      <a:alpha val="40000"/>
                    </a:schemeClr>
                  </a:outerShdw>
                </a:effectLst>
              </a:rPr>
              <a:t>most promising properties</a:t>
            </a:r>
            <a:r>
              <a:rPr lang="en-US" b="1" dirty="0">
                <a:ln w="0"/>
                <a:effectLst>
                  <a:outerShdw blurRad="38100" dist="19050" dir="2700000" algn="tl" rotWithShape="0">
                    <a:schemeClr val="dk1">
                      <a:alpha val="40000"/>
                    </a:schemeClr>
                  </a:outerShdw>
                </a:effectLst>
              </a:rPr>
              <a:t>, significantly </a:t>
            </a:r>
            <a:r>
              <a:rPr lang="en-US" b="1" dirty="0">
                <a:ln w="0">
                  <a:solidFill>
                    <a:schemeClr val="tx1"/>
                  </a:solidFill>
                </a:ln>
                <a:solidFill>
                  <a:srgbClr val="1CADE4"/>
                </a:solidFill>
                <a:effectLst>
                  <a:outerShdw blurRad="38100" dist="19050" dir="2700000" algn="tl" rotWithShape="0">
                    <a:schemeClr val="dk1">
                      <a:alpha val="40000"/>
                    </a:schemeClr>
                  </a:outerShdw>
                </a:effectLst>
              </a:rPr>
              <a:t>reducing the time and cost </a:t>
            </a:r>
            <a:r>
              <a:rPr lang="en-US" b="1" dirty="0">
                <a:ln w="0"/>
                <a:effectLst>
                  <a:outerShdw blurRad="38100" dist="19050" dir="2700000" algn="tl" rotWithShape="0">
                    <a:schemeClr val="dk1">
                      <a:alpha val="40000"/>
                    </a:schemeClr>
                  </a:outerShdw>
                </a:effectLst>
              </a:rPr>
              <a:t>associated with experimental trials. </a:t>
            </a:r>
          </a:p>
        </p:txBody>
      </p:sp>
    </p:spTree>
    <p:extLst>
      <p:ext uri="{BB962C8B-B14F-4D97-AF65-F5344CB8AC3E}">
        <p14:creationId xmlns:p14="http://schemas.microsoft.com/office/powerpoint/2010/main" val="158730125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6466"/>
            <a:ext cx="12192000" cy="461665"/>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400" b="1" dirty="0" smtClean="0">
                <a:ln/>
                <a:solidFill>
                  <a:schemeClr val="accent3"/>
                </a:solidFill>
              </a:rPr>
              <a:t>Development of tools within EMOS research group</a:t>
            </a:r>
            <a:endParaRPr lang="en-US" sz="2400" b="1" dirty="0">
              <a:ln/>
              <a:solidFill>
                <a:schemeClr val="accent3"/>
              </a:solidFill>
            </a:endParaRPr>
          </a:p>
        </p:txBody>
      </p:sp>
      <p:grpSp>
        <p:nvGrpSpPr>
          <p:cNvPr id="22" name="Group 21"/>
          <p:cNvGrpSpPr/>
          <p:nvPr/>
        </p:nvGrpSpPr>
        <p:grpSpPr>
          <a:xfrm>
            <a:off x="504094" y="868567"/>
            <a:ext cx="11129380" cy="2681027"/>
            <a:chOff x="2344616" y="1164281"/>
            <a:chExt cx="8370277" cy="2016369"/>
          </a:xfrm>
        </p:grpSpPr>
        <p:sp>
          <p:nvSpPr>
            <p:cNvPr id="17" name="Rounded Rectangle 16"/>
            <p:cNvSpPr/>
            <p:nvPr/>
          </p:nvSpPr>
          <p:spPr>
            <a:xfrm>
              <a:off x="2344616" y="1164281"/>
              <a:ext cx="8370277" cy="2016369"/>
            </a:xfrm>
            <a:prstGeom prst="roundRect">
              <a:avLst>
                <a:gd name="adj" fmla="val 3643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4818184" y="1465247"/>
              <a:ext cx="5732585" cy="1458293"/>
            </a:xfrm>
            <a:prstGeom prst="rect">
              <a:avLst/>
            </a:prstGeom>
            <a:noFill/>
          </p:spPr>
          <p:txBody>
            <a:bodyPr wrap="square" rtlCol="0">
              <a:spAutoFit/>
            </a:bodyPr>
            <a:lstStyle/>
            <a:p>
              <a:pPr algn="ctr"/>
              <a:r>
                <a:rPr lang="en-US" sz="2000" b="1" dirty="0"/>
                <a:t>Online molecular modeling platform</a:t>
              </a:r>
            </a:p>
            <a:p>
              <a:pPr marL="285750" indent="-285750">
                <a:buFont typeface="Arial" panose="020B0604020202020204" pitchFamily="34" charset="0"/>
                <a:buChar char="•"/>
              </a:pPr>
              <a:r>
                <a:rPr lang="en-US" sz="2000" dirty="0"/>
                <a:t>Online input generators for modeling codes (ORCA, </a:t>
              </a:r>
              <a:r>
                <a:rPr lang="en-US" sz="2000" dirty="0" smtClean="0"/>
                <a:t>PSI4)</a:t>
              </a:r>
              <a:endParaRPr lang="sr-Latn-RS" sz="2000" dirty="0" smtClean="0"/>
            </a:p>
            <a:p>
              <a:pPr marL="285750" indent="-285750">
                <a:buFont typeface="Arial" panose="020B0604020202020204" pitchFamily="34" charset="0"/>
                <a:buChar char="•"/>
              </a:pPr>
              <a:r>
                <a:rPr lang="en-US" sz="2000" dirty="0" smtClean="0"/>
                <a:t>Online </a:t>
              </a:r>
              <a:r>
                <a:rPr lang="en-US" sz="2000" dirty="0" err="1"/>
                <a:t>semiempiric</a:t>
              </a:r>
              <a:r>
                <a:rPr lang="en-US" sz="2000" dirty="0"/>
                <a:t> calculations with xtb and </a:t>
              </a:r>
              <a:r>
                <a:rPr lang="en-US" sz="2000" dirty="0" smtClean="0"/>
                <a:t>MOPAC</a:t>
              </a:r>
              <a:endParaRPr lang="sr-Latn-RS" sz="2000" dirty="0" smtClean="0"/>
            </a:p>
            <a:p>
              <a:pPr marL="285750" indent="-285750">
                <a:buFont typeface="Arial" panose="020B0604020202020204" pitchFamily="34" charset="0"/>
                <a:buChar char="•"/>
              </a:pPr>
              <a:r>
                <a:rPr lang="en-US" sz="2000" dirty="0" smtClean="0"/>
                <a:t>Online </a:t>
              </a:r>
              <a:r>
                <a:rPr lang="en-US" sz="2000" dirty="0"/>
                <a:t>generator of MD </a:t>
              </a:r>
              <a:r>
                <a:rPr lang="en-US" sz="2000" dirty="0" smtClean="0"/>
                <a:t>systems</a:t>
              </a:r>
              <a:endParaRPr lang="sr-Latn-RS" sz="2000" dirty="0" smtClean="0"/>
            </a:p>
            <a:p>
              <a:pPr marL="285750" indent="-285750">
                <a:buFont typeface="Arial" panose="020B0604020202020204" pitchFamily="34" charset="0"/>
                <a:buChar char="•"/>
              </a:pPr>
              <a:r>
                <a:rPr lang="en-US" sz="2000" dirty="0" smtClean="0"/>
                <a:t>Online </a:t>
              </a:r>
              <a:r>
                <a:rPr lang="en-US" sz="2000" dirty="0"/>
                <a:t>automation of tasks with </a:t>
              </a:r>
              <a:r>
                <a:rPr lang="en-US" sz="2000" dirty="0" err="1" smtClean="0"/>
                <a:t>Multiwfn</a:t>
              </a:r>
              <a:endParaRPr lang="sr-Latn-RS" sz="2000" dirty="0" smtClean="0"/>
            </a:p>
            <a:p>
              <a:pPr marL="285750" indent="-285750">
                <a:buFont typeface="Arial" panose="020B0604020202020204" pitchFamily="34" charset="0"/>
                <a:buChar char="•"/>
              </a:pPr>
              <a:r>
                <a:rPr lang="en-US" sz="2000" dirty="0" smtClean="0"/>
                <a:t>Desktop </a:t>
              </a:r>
              <a:r>
                <a:rPr lang="en-US" sz="2000" dirty="0"/>
                <a:t>GUIs for ORCA and xtb</a:t>
              </a:r>
            </a:p>
          </p:txBody>
        </p:sp>
        <p:pic>
          <p:nvPicPr>
            <p:cNvPr id="12" name="Picture 11"/>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695207" y="1465247"/>
              <a:ext cx="1755934" cy="1305930"/>
            </a:xfrm>
            <a:prstGeom prst="rect">
              <a:avLst/>
            </a:prstGeom>
          </p:spPr>
        </p:pic>
      </p:grpSp>
      <p:grpSp>
        <p:nvGrpSpPr>
          <p:cNvPr id="23" name="Group 22"/>
          <p:cNvGrpSpPr/>
          <p:nvPr/>
        </p:nvGrpSpPr>
        <p:grpSpPr>
          <a:xfrm>
            <a:off x="504094" y="3848726"/>
            <a:ext cx="11129380" cy="2681027"/>
            <a:chOff x="2344616" y="3508758"/>
            <a:chExt cx="8370277" cy="2016369"/>
          </a:xfrm>
        </p:grpSpPr>
        <p:sp>
          <p:nvSpPr>
            <p:cNvPr id="19" name="Rounded Rectangle 18"/>
            <p:cNvSpPr/>
            <p:nvPr/>
          </p:nvSpPr>
          <p:spPr>
            <a:xfrm>
              <a:off x="2344616" y="3508758"/>
              <a:ext cx="8370277" cy="2016369"/>
            </a:xfrm>
            <a:prstGeom prst="roundRect">
              <a:avLst>
                <a:gd name="adj" fmla="val 3643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4818184" y="3815040"/>
              <a:ext cx="5732585" cy="1458293"/>
            </a:xfrm>
            <a:prstGeom prst="rect">
              <a:avLst/>
            </a:prstGeom>
            <a:noFill/>
          </p:spPr>
          <p:txBody>
            <a:bodyPr wrap="square" rtlCol="0">
              <a:spAutoFit/>
            </a:bodyPr>
            <a:lstStyle/>
            <a:p>
              <a:pPr algn="ctr"/>
              <a:r>
                <a:rPr lang="en-US" sz="2000" b="1" dirty="0"/>
                <a:t>Online </a:t>
              </a:r>
              <a:r>
                <a:rPr lang="en-US" sz="2000" b="1" dirty="0" smtClean="0"/>
                <a:t>platform</a:t>
              </a:r>
              <a:r>
                <a:rPr lang="sr-Latn-RS" sz="2000" b="1" dirty="0" smtClean="0"/>
                <a:t> for statistical analysis</a:t>
              </a:r>
              <a:endParaRPr lang="en-US" sz="2000" b="1" dirty="0"/>
            </a:p>
            <a:p>
              <a:pPr marL="285750" indent="-285750">
                <a:buFont typeface="Arial" panose="020B0604020202020204" pitchFamily="34" charset="0"/>
                <a:buChar char="•"/>
              </a:pPr>
              <a:r>
                <a:rPr lang="en-US" sz="2000" dirty="0"/>
                <a:t>Online statistical analysis </a:t>
              </a:r>
              <a:r>
                <a:rPr lang="en-US" sz="2000" dirty="0" smtClean="0"/>
                <a:t>platform</a:t>
              </a:r>
              <a:endParaRPr lang="en-US" sz="2000" dirty="0"/>
            </a:p>
            <a:p>
              <a:pPr marL="285750" indent="-285750">
                <a:buFont typeface="Arial" panose="020B0604020202020204" pitchFamily="34" charset="0"/>
                <a:buChar char="•"/>
              </a:pPr>
              <a:r>
                <a:rPr lang="en-US" sz="2000" dirty="0" smtClean="0"/>
                <a:t>Standard </a:t>
              </a:r>
              <a:r>
                <a:rPr lang="en-US" sz="2000" dirty="0"/>
                <a:t>statistical tests</a:t>
              </a:r>
            </a:p>
            <a:p>
              <a:pPr marL="285750" indent="-285750">
                <a:buFont typeface="Arial" panose="020B0604020202020204" pitchFamily="34" charset="0"/>
                <a:buChar char="•"/>
              </a:pPr>
              <a:r>
                <a:rPr lang="en-US" sz="2000" dirty="0" smtClean="0"/>
                <a:t>Data </a:t>
              </a:r>
              <a:r>
                <a:rPr lang="en-US" sz="2000" dirty="0"/>
                <a:t>pre-analysis and preparation tools</a:t>
              </a:r>
            </a:p>
            <a:p>
              <a:pPr marL="285750" indent="-285750">
                <a:buFont typeface="Arial" panose="020B0604020202020204" pitchFamily="34" charset="0"/>
                <a:buChar char="•"/>
              </a:pPr>
              <a:r>
                <a:rPr lang="en-US" sz="2000" dirty="0" smtClean="0"/>
                <a:t>Correlation analysis</a:t>
              </a:r>
              <a:endParaRPr lang="sr-Latn-RS" sz="2000" dirty="0" smtClean="0"/>
            </a:p>
            <a:p>
              <a:pPr marL="285750" indent="-285750">
                <a:buFont typeface="Arial" panose="020B0604020202020204" pitchFamily="34" charset="0"/>
                <a:buChar char="•"/>
              </a:pPr>
              <a:r>
                <a:rPr lang="sr-Latn-RS" sz="2000" dirty="0" smtClean="0"/>
                <a:t>Cluster analysis</a:t>
              </a:r>
              <a:endParaRPr lang="en-US" sz="2000" dirty="0"/>
            </a:p>
          </p:txBody>
        </p:sp>
        <p:pic>
          <p:nvPicPr>
            <p:cNvPr id="13" name="Picture 12"/>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871272" y="3815040"/>
              <a:ext cx="1403803" cy="1403803"/>
            </a:xfrm>
            <a:prstGeom prst="rect">
              <a:avLst/>
            </a:prstGeom>
          </p:spPr>
        </p:pic>
      </p:grpSp>
      <p:sp>
        <p:nvSpPr>
          <p:cNvPr id="24" name="Rectangle 23"/>
          <p:cNvSpPr/>
          <p:nvPr/>
        </p:nvSpPr>
        <p:spPr>
          <a:xfrm>
            <a:off x="1204352" y="6160418"/>
            <a:ext cx="3320140" cy="369332"/>
          </a:xfrm>
          <a:prstGeom prst="rect">
            <a:avLst/>
          </a:prstGeom>
        </p:spPr>
        <p:txBody>
          <a:bodyPr wrap="none">
            <a:spAutoFit/>
          </a:bodyPr>
          <a:lstStyle/>
          <a:p>
            <a:r>
              <a:rPr lang="sr-Latn-RS" dirty="0">
                <a:solidFill>
                  <a:schemeClr val="bg1"/>
                </a:solidFill>
              </a:rPr>
              <a:t>https://</a:t>
            </a:r>
            <a:r>
              <a:rPr lang="sr-Latn-RS" dirty="0" smtClean="0">
                <a:solidFill>
                  <a:schemeClr val="bg1"/>
                </a:solidFill>
              </a:rPr>
              <a:t>dataexplorer.online  </a:t>
            </a:r>
            <a:endParaRPr lang="sr-Latn-RS" dirty="0">
              <a:solidFill>
                <a:schemeClr val="bg1"/>
              </a:solidFill>
            </a:endParaRPr>
          </a:p>
        </p:txBody>
      </p:sp>
      <p:sp>
        <p:nvSpPr>
          <p:cNvPr id="25" name="Rectangle 24"/>
          <p:cNvSpPr/>
          <p:nvPr/>
        </p:nvSpPr>
        <p:spPr>
          <a:xfrm>
            <a:off x="1204352" y="3128898"/>
            <a:ext cx="2970685" cy="369332"/>
          </a:xfrm>
          <a:prstGeom prst="rect">
            <a:avLst/>
          </a:prstGeom>
        </p:spPr>
        <p:txBody>
          <a:bodyPr wrap="none">
            <a:spAutoFit/>
          </a:bodyPr>
          <a:lstStyle/>
          <a:p>
            <a:r>
              <a:rPr lang="sr-Latn-RS" dirty="0">
                <a:solidFill>
                  <a:schemeClr val="bg1"/>
                </a:solidFill>
              </a:rPr>
              <a:t>https</a:t>
            </a:r>
            <a:r>
              <a:rPr lang="sr-Latn-RS" dirty="0" smtClean="0">
                <a:solidFill>
                  <a:schemeClr val="bg1"/>
                </a:solidFill>
              </a:rPr>
              <a:t>://atomistica.online</a:t>
            </a:r>
            <a:endParaRPr lang="sr-Latn-RS" dirty="0">
              <a:solidFill>
                <a:schemeClr val="bg1"/>
              </a:solidFill>
            </a:endParaRPr>
          </a:p>
        </p:txBody>
      </p:sp>
      <p:sp>
        <p:nvSpPr>
          <p:cNvPr id="26" name="Rectangle 25"/>
          <p:cNvSpPr/>
          <p:nvPr/>
        </p:nvSpPr>
        <p:spPr>
          <a:xfrm>
            <a:off x="5210984" y="3188897"/>
            <a:ext cx="5870518" cy="369332"/>
          </a:xfrm>
          <a:prstGeom prst="rect">
            <a:avLst/>
          </a:prstGeom>
        </p:spPr>
        <p:txBody>
          <a:bodyPr wrap="none">
            <a:spAutoFit/>
          </a:bodyPr>
          <a:lstStyle/>
          <a:p>
            <a:r>
              <a:rPr lang="sr-Latn-RS" dirty="0">
                <a:solidFill>
                  <a:schemeClr val="bg1"/>
                </a:solidFill>
              </a:rPr>
              <a:t>Join Discord server: https://discord.gg/cDcTT6NknH</a:t>
            </a:r>
          </a:p>
        </p:txBody>
      </p:sp>
    </p:spTree>
    <p:extLst>
      <p:ext uri="{BB962C8B-B14F-4D97-AF65-F5344CB8AC3E}">
        <p14:creationId xmlns:p14="http://schemas.microsoft.com/office/powerpoint/2010/main" val="325513288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80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sp>
        <p:nvSpPr>
          <p:cNvPr id="3" name="Rectangle 2"/>
          <p:cNvSpPr/>
          <p:nvPr/>
        </p:nvSpPr>
        <p:spPr>
          <a:xfrm>
            <a:off x="483475" y="369415"/>
            <a:ext cx="10878207" cy="954107"/>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800" b="1" dirty="0" smtClean="0">
                <a:ln>
                  <a:solidFill>
                    <a:schemeClr val="accent2">
                      <a:lumMod val="50000"/>
                    </a:schemeClr>
                  </a:solidFill>
                </a:ln>
                <a:solidFill>
                  <a:schemeClr val="accent3"/>
                </a:solidFill>
              </a:rPr>
              <a:t>Advances </a:t>
            </a:r>
            <a:r>
              <a:rPr lang="en-US" sz="2800" b="1" dirty="0">
                <a:ln>
                  <a:solidFill>
                    <a:schemeClr val="accent2">
                      <a:lumMod val="50000"/>
                    </a:schemeClr>
                  </a:solidFill>
                </a:ln>
                <a:solidFill>
                  <a:schemeClr val="accent3"/>
                </a:solidFill>
              </a:rPr>
              <a:t>in predicting efficiency and modeling pollutant removal processes using machine learning</a:t>
            </a:r>
          </a:p>
        </p:txBody>
      </p:sp>
      <p:sp>
        <p:nvSpPr>
          <p:cNvPr id="4" name="Rectangle 3"/>
          <p:cNvSpPr/>
          <p:nvPr/>
        </p:nvSpPr>
        <p:spPr>
          <a:xfrm>
            <a:off x="336330" y="1677613"/>
            <a:ext cx="11330153" cy="3970318"/>
          </a:xfrm>
          <a:prstGeom prst="rect">
            <a:avLst/>
          </a:prstGeom>
        </p:spPr>
        <p:txBody>
          <a:bodyPr wrap="square">
            <a:spAutoFit/>
          </a:bodyPr>
          <a:lstStyle/>
          <a:p>
            <a:pPr marL="285750" indent="-285750" algn="just">
              <a:buFont typeface="Wingdings" panose="05000000000000000000" pitchFamily="2" charset="2"/>
              <a:buChar char="Ø"/>
            </a:pPr>
            <a:r>
              <a:rPr lang="en-US" dirty="0">
                <a:solidFill>
                  <a:schemeClr val="accent2">
                    <a:lumMod val="50000"/>
                  </a:schemeClr>
                </a:solidFill>
              </a:rPr>
              <a:t>Important advances have been made in the last few years in big data exploration, complex pattern recognition, </a:t>
            </a:r>
            <a:r>
              <a:rPr lang="en-US" dirty="0" smtClean="0">
                <a:solidFill>
                  <a:schemeClr val="accent2">
                    <a:lumMod val="50000"/>
                  </a:schemeClr>
                </a:solidFill>
              </a:rPr>
              <a:t>and </a:t>
            </a:r>
            <a:r>
              <a:rPr lang="en-US" dirty="0">
                <a:solidFill>
                  <a:schemeClr val="accent2">
                    <a:lumMod val="50000"/>
                  </a:schemeClr>
                </a:solidFill>
              </a:rPr>
              <a:t>prediction of complex variables. </a:t>
            </a:r>
            <a:endParaRPr lang="en-US" dirty="0" smtClean="0">
              <a:solidFill>
                <a:schemeClr val="accent2">
                  <a:lumMod val="50000"/>
                </a:schemeClr>
              </a:solidFill>
            </a:endParaRPr>
          </a:p>
          <a:p>
            <a:pPr marL="285750" indent="-285750" algn="just">
              <a:buFont typeface="Wingdings" panose="05000000000000000000" pitchFamily="2" charset="2"/>
              <a:buChar char="Ø"/>
            </a:pPr>
            <a:endParaRPr lang="en-US" dirty="0">
              <a:solidFill>
                <a:schemeClr val="accent2">
                  <a:lumMod val="50000"/>
                </a:schemeClr>
              </a:solidFill>
            </a:endParaRPr>
          </a:p>
          <a:p>
            <a:pPr marL="285750" indent="-285750" algn="just">
              <a:buFont typeface="Wingdings" panose="05000000000000000000" pitchFamily="2" charset="2"/>
              <a:buChar char="Ø"/>
            </a:pPr>
            <a:r>
              <a:rPr lang="en-US" b="1" dirty="0" smtClean="0">
                <a:solidFill>
                  <a:schemeClr val="accent2">
                    <a:lumMod val="50000"/>
                  </a:schemeClr>
                </a:solidFill>
              </a:rPr>
              <a:t>Machine </a:t>
            </a:r>
            <a:r>
              <a:rPr lang="en-US" b="1" dirty="0">
                <a:solidFill>
                  <a:schemeClr val="accent2">
                    <a:lumMod val="50000"/>
                  </a:schemeClr>
                </a:solidFill>
              </a:rPr>
              <a:t>learning </a:t>
            </a:r>
            <a:r>
              <a:rPr lang="en-US" b="1" dirty="0" smtClean="0">
                <a:solidFill>
                  <a:schemeClr val="accent2">
                    <a:lumMod val="50000"/>
                  </a:schemeClr>
                </a:solidFill>
              </a:rPr>
              <a:t>algorithms </a:t>
            </a:r>
            <a:r>
              <a:rPr lang="en-US" b="1" dirty="0">
                <a:solidFill>
                  <a:schemeClr val="accent2">
                    <a:lumMod val="50000"/>
                  </a:schemeClr>
                </a:solidFill>
              </a:rPr>
              <a:t>can efficiently analyze voluminous </a:t>
            </a:r>
            <a:r>
              <a:rPr lang="en-US" b="1" dirty="0" smtClean="0">
                <a:solidFill>
                  <a:schemeClr val="accent2">
                    <a:lumMod val="50000"/>
                  </a:schemeClr>
                </a:solidFill>
              </a:rPr>
              <a:t>data, identify </a:t>
            </a:r>
            <a:r>
              <a:rPr lang="en-US" b="1" dirty="0">
                <a:solidFill>
                  <a:schemeClr val="accent2">
                    <a:lumMod val="50000"/>
                  </a:schemeClr>
                </a:solidFill>
              </a:rPr>
              <a:t>complex </a:t>
            </a:r>
            <a:r>
              <a:rPr lang="en-US" b="1" dirty="0" smtClean="0">
                <a:solidFill>
                  <a:schemeClr val="accent2">
                    <a:lumMod val="50000"/>
                  </a:schemeClr>
                </a:solidFill>
              </a:rPr>
              <a:t>patterns, </a:t>
            </a:r>
            <a:r>
              <a:rPr lang="en-US" b="1" dirty="0">
                <a:solidFill>
                  <a:schemeClr val="accent2">
                    <a:lumMod val="50000"/>
                  </a:schemeClr>
                </a:solidFill>
              </a:rPr>
              <a:t>and extract conclusions</a:t>
            </a:r>
            <a:r>
              <a:rPr lang="en-US" dirty="0" smtClean="0">
                <a:solidFill>
                  <a:schemeClr val="accent2">
                    <a:lumMod val="50000"/>
                  </a:schemeClr>
                </a:solidFill>
              </a:rPr>
              <a:t>.</a:t>
            </a:r>
          </a:p>
          <a:p>
            <a:pPr marL="285750" indent="-285750" algn="just">
              <a:buFont typeface="Wingdings" panose="05000000000000000000" pitchFamily="2" charset="2"/>
              <a:buChar char="Ø"/>
            </a:pPr>
            <a:endParaRPr lang="en-US" dirty="0">
              <a:solidFill>
                <a:schemeClr val="accent2">
                  <a:lumMod val="50000"/>
                </a:schemeClr>
              </a:solidFill>
            </a:endParaRPr>
          </a:p>
          <a:p>
            <a:pPr marL="285750" indent="-285750" algn="just">
              <a:buFont typeface="Wingdings" panose="05000000000000000000" pitchFamily="2" charset="2"/>
              <a:buChar char="Ø"/>
            </a:pPr>
            <a:r>
              <a:rPr lang="en-US" dirty="0">
                <a:solidFill>
                  <a:schemeClr val="accent2">
                    <a:lumMod val="50000"/>
                  </a:schemeClr>
                </a:solidFill>
              </a:rPr>
              <a:t>Machine learning, with its ability to solve problems by learning from large data sets, provides researchers with an excellent opportunity to enhance the quality of predictions for the output variables of a chemical process. This potential for improvement reassures and instills optimism in the field of chemistry and chemical engineering.</a:t>
            </a:r>
            <a:endParaRPr lang="en-US" dirty="0" smtClean="0">
              <a:solidFill>
                <a:schemeClr val="accent2">
                  <a:lumMod val="50000"/>
                </a:schemeClr>
              </a:solidFill>
            </a:endParaRPr>
          </a:p>
          <a:p>
            <a:pPr marL="285750" indent="-285750" algn="just">
              <a:buFont typeface="Wingdings" panose="05000000000000000000" pitchFamily="2" charset="2"/>
              <a:buChar char="Ø"/>
            </a:pPr>
            <a:endParaRPr lang="en-US" dirty="0">
              <a:solidFill>
                <a:schemeClr val="accent2">
                  <a:lumMod val="50000"/>
                </a:schemeClr>
              </a:solidFill>
            </a:endParaRPr>
          </a:p>
          <a:p>
            <a:pPr marL="285750" indent="-285750" algn="just">
              <a:buFont typeface="Wingdings" panose="05000000000000000000" pitchFamily="2" charset="2"/>
              <a:buChar char="Ø"/>
            </a:pPr>
            <a:r>
              <a:rPr lang="en-US" dirty="0">
                <a:solidFill>
                  <a:schemeClr val="accent2">
                    <a:lumMod val="50000"/>
                  </a:schemeClr>
                </a:solidFill>
              </a:rPr>
              <a:t>Its performance has </a:t>
            </a:r>
            <a:r>
              <a:rPr lang="en-US" dirty="0" smtClean="0">
                <a:solidFill>
                  <a:schemeClr val="accent2">
                    <a:lumMod val="50000"/>
                  </a:schemeClr>
                </a:solidFill>
              </a:rPr>
              <a:t>been increasingly </a:t>
            </a:r>
            <a:r>
              <a:rPr lang="en-US" dirty="0">
                <a:solidFill>
                  <a:schemeClr val="accent2">
                    <a:lumMod val="50000"/>
                  </a:schemeClr>
                </a:solidFill>
              </a:rPr>
              <a:t>exploited to overcome a wide range of challenges in chemistry and chemical engineering, including </a:t>
            </a:r>
            <a:r>
              <a:rPr lang="en-US" dirty="0" smtClean="0">
                <a:solidFill>
                  <a:schemeClr val="accent2">
                    <a:lumMod val="50000"/>
                  </a:schemeClr>
                </a:solidFill>
              </a:rPr>
              <a:t>improving computational </a:t>
            </a:r>
            <a:r>
              <a:rPr lang="en-US" dirty="0">
                <a:solidFill>
                  <a:schemeClr val="accent2">
                    <a:lumMod val="50000"/>
                  </a:schemeClr>
                </a:solidFill>
              </a:rPr>
              <a:t>chemistry, planning materials </a:t>
            </a:r>
            <a:r>
              <a:rPr lang="en-US" dirty="0" smtClean="0">
                <a:solidFill>
                  <a:schemeClr val="accent2">
                    <a:lumMod val="50000"/>
                  </a:schemeClr>
                </a:solidFill>
              </a:rPr>
              <a:t>synthesis, </a:t>
            </a:r>
            <a:r>
              <a:rPr lang="en-US" dirty="0">
                <a:solidFill>
                  <a:schemeClr val="accent2">
                    <a:lumMod val="50000"/>
                  </a:schemeClr>
                </a:solidFill>
              </a:rPr>
              <a:t>and modeling pollutant removal processes.</a:t>
            </a: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998106" y="5235605"/>
            <a:ext cx="3471607" cy="132559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5753543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lum bright="20000" contrast="-40000"/>
          </a:blip>
          <a:stretch>
            <a:fillRect/>
          </a:stretch>
        </p:blipFill>
        <p:spPr>
          <a:xfrm>
            <a:off x="189186" y="3108432"/>
            <a:ext cx="12002814" cy="2347905"/>
          </a:xfrm>
          <a:prstGeom prst="rect">
            <a:avLst/>
          </a:prstGeom>
        </p:spPr>
      </p:pic>
      <p:pic>
        <p:nvPicPr>
          <p:cNvPr id="4" name="Picture 3"/>
          <p:cNvPicPr>
            <a:picLocks noChangeAspect="1"/>
          </p:cNvPicPr>
          <p:nvPr/>
        </p:nvPicPr>
        <p:blipFill>
          <a:blip r:embed="rId4"/>
          <a:stretch>
            <a:fillRect/>
          </a:stretch>
        </p:blipFill>
        <p:spPr>
          <a:xfrm>
            <a:off x="6854265" y="193704"/>
            <a:ext cx="4936115" cy="2498320"/>
          </a:xfrm>
          <a:prstGeom prst="rect">
            <a:avLst/>
          </a:prstGeom>
          <a:ln>
            <a:noFill/>
          </a:ln>
          <a:effectLst>
            <a:outerShdw blurRad="292100" dist="139700" dir="2700000" algn="tl" rotWithShape="0">
              <a:srgbClr val="333333">
                <a:alpha val="65000"/>
              </a:srgbClr>
            </a:outerShdw>
          </a:effectLst>
        </p:spPr>
      </p:pic>
      <p:sp>
        <p:nvSpPr>
          <p:cNvPr id="2" name="Rectangle 1"/>
          <p:cNvSpPr/>
          <p:nvPr/>
        </p:nvSpPr>
        <p:spPr>
          <a:xfrm>
            <a:off x="471574" y="981199"/>
            <a:ext cx="5458579" cy="923330"/>
          </a:xfrm>
          <a:prstGeom prst="rect">
            <a:avLst/>
          </a:prstGeom>
        </p:spPr>
        <p:txBody>
          <a:bodyPr wrap="square">
            <a:spAutoFit/>
          </a:bodyPr>
          <a:lstStyle/>
          <a:p>
            <a:pPr algn="just"/>
            <a:r>
              <a:rPr lang="en-US" b="1" dirty="0">
                <a:solidFill>
                  <a:srgbClr val="7030A0"/>
                </a:solidFill>
              </a:rPr>
              <a:t>Thanks to machine learning, models can be generated that can predict the properties of materials long before they are synthesized</a:t>
            </a:r>
            <a:r>
              <a:rPr lang="en-US" b="1" dirty="0" smtClean="0">
                <a:solidFill>
                  <a:srgbClr val="7030A0"/>
                </a:solidFill>
              </a:rPr>
              <a:t>.</a:t>
            </a:r>
            <a:endParaRPr lang="en-US" b="1" dirty="0">
              <a:solidFill>
                <a:srgbClr val="7030A0"/>
              </a:solidFill>
            </a:endParaRPr>
          </a:p>
        </p:txBody>
      </p:sp>
    </p:spTree>
    <p:extLst>
      <p:ext uri="{BB962C8B-B14F-4D97-AF65-F5344CB8AC3E}">
        <p14:creationId xmlns:p14="http://schemas.microsoft.com/office/powerpoint/2010/main" val="218797507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81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969" y="1196467"/>
            <a:ext cx="10881033" cy="4023715"/>
          </a:xfrm>
          <a:prstGeom prst="rect">
            <a:avLst/>
          </a:prstGeom>
        </p:spPr>
      </p:pic>
      <p:sp>
        <p:nvSpPr>
          <p:cNvPr id="4" name="Rectangle 3"/>
          <p:cNvSpPr/>
          <p:nvPr/>
        </p:nvSpPr>
        <p:spPr>
          <a:xfrm>
            <a:off x="3603745" y="5366576"/>
            <a:ext cx="4889480" cy="523220"/>
          </a:xfrm>
          <a:prstGeom prst="rect">
            <a:avLst/>
          </a:prstGeom>
        </p:spPr>
        <p:txBody>
          <a:bodyPr wrap="none">
            <a:spAutoFit/>
          </a:bodyPr>
          <a:lstStyle/>
          <a:p>
            <a:r>
              <a:rPr lang="en-US" sz="2800" dirty="0">
                <a:solidFill>
                  <a:srgbClr val="0056A9"/>
                </a:solidFill>
              </a:rPr>
              <a:t>https://polymer.nims.go.jp/</a:t>
            </a:r>
          </a:p>
        </p:txBody>
      </p:sp>
      <p:sp>
        <p:nvSpPr>
          <p:cNvPr id="5" name="Rectangle 4"/>
          <p:cNvSpPr/>
          <p:nvPr/>
        </p:nvSpPr>
        <p:spPr>
          <a:xfrm>
            <a:off x="-591670" y="143435"/>
            <a:ext cx="5115891" cy="523220"/>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sr-Latn-RS" sz="2800" b="1" dirty="0" smtClean="0">
                <a:ln>
                  <a:solidFill>
                    <a:schemeClr val="accent2">
                      <a:lumMod val="50000"/>
                    </a:schemeClr>
                  </a:solidFill>
                </a:ln>
                <a:solidFill>
                  <a:schemeClr val="accent3"/>
                </a:solidFill>
              </a:rPr>
              <a:t>Polymer datasets</a:t>
            </a:r>
            <a:endParaRPr lang="en-US" sz="2800" b="1" dirty="0">
              <a:ln>
                <a:solidFill>
                  <a:schemeClr val="accent2">
                    <a:lumMod val="50000"/>
                  </a:schemeClr>
                </a:solidFill>
              </a:ln>
              <a:solidFill>
                <a:schemeClr val="accent3"/>
              </a:solidFill>
            </a:endParaRPr>
          </a:p>
        </p:txBody>
      </p:sp>
    </p:spTree>
    <p:extLst>
      <p:ext uri="{BB962C8B-B14F-4D97-AF65-F5344CB8AC3E}">
        <p14:creationId xmlns:p14="http://schemas.microsoft.com/office/powerpoint/2010/main" val="7880823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920" y="1214368"/>
            <a:ext cx="6136953" cy="4850766"/>
          </a:xfrm>
          <a:prstGeom prst="rect">
            <a:avLst/>
          </a:prstGeom>
        </p:spPr>
      </p:pic>
      <p:grpSp>
        <p:nvGrpSpPr>
          <p:cNvPr id="7" name="Group 6"/>
          <p:cNvGrpSpPr/>
          <p:nvPr/>
        </p:nvGrpSpPr>
        <p:grpSpPr>
          <a:xfrm>
            <a:off x="6922979" y="1220753"/>
            <a:ext cx="4751219" cy="4844381"/>
            <a:chOff x="7015576" y="1818610"/>
            <a:chExt cx="4751219" cy="4844381"/>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5576" y="1818610"/>
              <a:ext cx="4751219" cy="4844381"/>
            </a:xfrm>
            <a:prstGeom prst="rect">
              <a:avLst/>
            </a:prstGeom>
          </p:spPr>
        </p:pic>
        <p:pic>
          <p:nvPicPr>
            <p:cNvPr id="6" name="Picture 5"/>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6097" t="17531" r="26240" b="15565"/>
            <a:stretch/>
          </p:blipFill>
          <p:spPr>
            <a:xfrm>
              <a:off x="9641713" y="2864939"/>
              <a:ext cx="1284790" cy="1134319"/>
            </a:xfrm>
            <a:prstGeom prst="rect">
              <a:avLst/>
            </a:prstGeom>
          </p:spPr>
        </p:pic>
      </p:grpSp>
      <p:sp>
        <p:nvSpPr>
          <p:cNvPr id="8" name="Rectangle 7"/>
          <p:cNvSpPr/>
          <p:nvPr/>
        </p:nvSpPr>
        <p:spPr>
          <a:xfrm>
            <a:off x="-591670" y="143435"/>
            <a:ext cx="5115891" cy="523220"/>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sr-Latn-RS" sz="2800" b="1" dirty="0" smtClean="0">
                <a:ln>
                  <a:solidFill>
                    <a:schemeClr val="accent2">
                      <a:lumMod val="50000"/>
                    </a:schemeClr>
                  </a:solidFill>
                </a:ln>
                <a:solidFill>
                  <a:schemeClr val="accent3"/>
                </a:solidFill>
              </a:rPr>
              <a:t>Polymer datasets</a:t>
            </a:r>
            <a:endParaRPr lang="en-US" sz="2800" b="1" dirty="0">
              <a:ln>
                <a:solidFill>
                  <a:schemeClr val="accent2">
                    <a:lumMod val="50000"/>
                  </a:schemeClr>
                </a:solidFill>
              </a:ln>
              <a:solidFill>
                <a:schemeClr val="accent3"/>
              </a:solidFill>
            </a:endParaRPr>
          </a:p>
        </p:txBody>
      </p:sp>
    </p:spTree>
    <p:extLst>
      <p:ext uri="{BB962C8B-B14F-4D97-AF65-F5344CB8AC3E}">
        <p14:creationId xmlns:p14="http://schemas.microsoft.com/office/powerpoint/2010/main" val="22782067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sp>
        <p:nvSpPr>
          <p:cNvPr id="3" name="Rectangle 2"/>
          <p:cNvSpPr/>
          <p:nvPr/>
        </p:nvSpPr>
        <p:spPr>
          <a:xfrm>
            <a:off x="-591670" y="143435"/>
            <a:ext cx="5115891" cy="523220"/>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sr-Latn-RS" sz="2800" b="1" dirty="0" smtClean="0">
                <a:ln>
                  <a:solidFill>
                    <a:schemeClr val="accent2">
                      <a:lumMod val="50000"/>
                    </a:schemeClr>
                  </a:solidFill>
                </a:ln>
                <a:solidFill>
                  <a:schemeClr val="accent3"/>
                </a:solidFill>
              </a:rPr>
              <a:t>Polymer datasets</a:t>
            </a:r>
            <a:endParaRPr lang="en-US" sz="2800" b="1" dirty="0">
              <a:ln>
                <a:solidFill>
                  <a:schemeClr val="accent2">
                    <a:lumMod val="50000"/>
                  </a:schemeClr>
                </a:solidFill>
              </a:ln>
              <a:solidFill>
                <a:schemeClr val="accent3"/>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1493" y="844952"/>
            <a:ext cx="8008472" cy="558813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254444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5049" y="161071"/>
            <a:ext cx="10878207" cy="523220"/>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800" b="1" dirty="0" smtClean="0">
                <a:ln>
                  <a:solidFill>
                    <a:schemeClr val="accent2">
                      <a:lumMod val="50000"/>
                    </a:schemeClr>
                  </a:solidFill>
                </a:ln>
                <a:solidFill>
                  <a:schemeClr val="accent3"/>
                </a:solidFill>
              </a:rPr>
              <a:t>Machine learning – Practical example</a:t>
            </a:r>
            <a:endParaRPr lang="en-US" sz="2800" b="1" dirty="0">
              <a:ln>
                <a:solidFill>
                  <a:schemeClr val="accent2">
                    <a:lumMod val="50000"/>
                  </a:schemeClr>
                </a:solidFill>
              </a:ln>
              <a:solidFill>
                <a:schemeClr val="accent3"/>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1142287528"/>
              </p:ext>
            </p:extLst>
          </p:nvPr>
        </p:nvGraphicFramePr>
        <p:xfrm>
          <a:off x="844975" y="1358129"/>
          <a:ext cx="10378062" cy="3383280"/>
        </p:xfrm>
        <a:graphic>
          <a:graphicData uri="http://schemas.openxmlformats.org/drawingml/2006/table">
            <a:tbl>
              <a:tblPr firstRow="1" bandRow="1">
                <a:tableStyleId>{5C22544A-7EE6-4342-B048-85BDC9FD1C3A}</a:tableStyleId>
              </a:tblPr>
              <a:tblGrid>
                <a:gridCol w="908367">
                  <a:extLst>
                    <a:ext uri="{9D8B030D-6E8A-4147-A177-3AD203B41FA5}">
                      <a16:colId xmlns:a16="http://schemas.microsoft.com/office/drawing/2014/main" val="2447009202"/>
                    </a:ext>
                  </a:extLst>
                </a:gridCol>
                <a:gridCol w="1780497">
                  <a:extLst>
                    <a:ext uri="{9D8B030D-6E8A-4147-A177-3AD203B41FA5}">
                      <a16:colId xmlns:a16="http://schemas.microsoft.com/office/drawing/2014/main" val="3875040359"/>
                    </a:ext>
                  </a:extLst>
                </a:gridCol>
                <a:gridCol w="1432243">
                  <a:extLst>
                    <a:ext uri="{9D8B030D-6E8A-4147-A177-3AD203B41FA5}">
                      <a16:colId xmlns:a16="http://schemas.microsoft.com/office/drawing/2014/main" val="3960415717"/>
                    </a:ext>
                  </a:extLst>
                </a:gridCol>
                <a:gridCol w="1432243">
                  <a:extLst>
                    <a:ext uri="{9D8B030D-6E8A-4147-A177-3AD203B41FA5}">
                      <a16:colId xmlns:a16="http://schemas.microsoft.com/office/drawing/2014/main" val="2910276306"/>
                    </a:ext>
                  </a:extLst>
                </a:gridCol>
                <a:gridCol w="1432243">
                  <a:extLst>
                    <a:ext uri="{9D8B030D-6E8A-4147-A177-3AD203B41FA5}">
                      <a16:colId xmlns:a16="http://schemas.microsoft.com/office/drawing/2014/main" val="2120272761"/>
                    </a:ext>
                  </a:extLst>
                </a:gridCol>
                <a:gridCol w="1432243">
                  <a:extLst>
                    <a:ext uri="{9D8B030D-6E8A-4147-A177-3AD203B41FA5}">
                      <a16:colId xmlns:a16="http://schemas.microsoft.com/office/drawing/2014/main" val="2426739679"/>
                    </a:ext>
                  </a:extLst>
                </a:gridCol>
                <a:gridCol w="1960226">
                  <a:extLst>
                    <a:ext uri="{9D8B030D-6E8A-4147-A177-3AD203B41FA5}">
                      <a16:colId xmlns:a16="http://schemas.microsoft.com/office/drawing/2014/main" val="3477685680"/>
                    </a:ext>
                  </a:extLst>
                </a:gridCol>
              </a:tblGrid>
              <a:tr h="370840">
                <a:tc>
                  <a:txBody>
                    <a:bodyPr/>
                    <a:lstStyle/>
                    <a:p>
                      <a:pPr algn="ctr"/>
                      <a:r>
                        <a:rPr lang="en-US" dirty="0" smtClean="0"/>
                        <a:t>Row #</a:t>
                      </a:r>
                      <a:endParaRPr lang="en-US" dirty="0"/>
                    </a:p>
                  </a:txBody>
                  <a:tcPr/>
                </a:tc>
                <a:tc>
                  <a:txBody>
                    <a:bodyPr/>
                    <a:lstStyle/>
                    <a:p>
                      <a:pPr algn="ctr"/>
                      <a:r>
                        <a:rPr lang="en-US" dirty="0" smtClean="0"/>
                        <a:t>SMILES</a:t>
                      </a:r>
                      <a:r>
                        <a:rPr lang="sr-Latn-RS" baseline="0" dirty="0" smtClean="0"/>
                        <a:t> structure</a:t>
                      </a:r>
                      <a:endParaRPr lang="en-US" dirty="0"/>
                    </a:p>
                  </a:txBody>
                  <a:tcPr/>
                </a:tc>
                <a:tc>
                  <a:txBody>
                    <a:bodyPr/>
                    <a:lstStyle/>
                    <a:p>
                      <a:pPr algn="ctr"/>
                      <a:r>
                        <a:rPr lang="en-US" dirty="0" smtClean="0"/>
                        <a:t>H-L gap</a:t>
                      </a:r>
                    </a:p>
                    <a:p>
                      <a:pPr algn="ctr"/>
                      <a:r>
                        <a:rPr lang="en-US" dirty="0" smtClean="0"/>
                        <a:t>[eV]</a:t>
                      </a: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Max MEP</a:t>
                      </a:r>
                    </a:p>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[kcal/</a:t>
                      </a:r>
                      <a:r>
                        <a:rPr lang="en-US" dirty="0" err="1" smtClean="0"/>
                        <a:t>mol</a:t>
                      </a:r>
                      <a:r>
                        <a:rPr lang="en-US" dirty="0" smtClean="0"/>
                        <a:t>]</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Min</a:t>
                      </a:r>
                      <a:r>
                        <a:rPr lang="en-US" baseline="0" dirty="0" smtClean="0"/>
                        <a:t> ALIE</a:t>
                      </a:r>
                    </a:p>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[kcal/</a:t>
                      </a:r>
                      <a:r>
                        <a:rPr lang="en-US" dirty="0" err="1" smtClean="0"/>
                        <a:t>mol</a:t>
                      </a:r>
                      <a:r>
                        <a:rPr lang="en-US" dirty="0" smtClean="0"/>
                        <a:t>]</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TSA</a:t>
                      </a:r>
                    </a:p>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[Å</a:t>
                      </a:r>
                      <a:r>
                        <a:rPr lang="en-US" baseline="30000" dirty="0" smtClean="0"/>
                        <a:t>2</a:t>
                      </a:r>
                      <a:r>
                        <a:rPr lang="en-US" dirty="0" smtClean="0"/>
                        <a:t>]</a:t>
                      </a:r>
                    </a:p>
                  </a:txBody>
                  <a:tcPr/>
                </a:tc>
                <a:tc>
                  <a:txBody>
                    <a:bodyPr/>
                    <a:lstStyle/>
                    <a:p>
                      <a:pPr algn="ctr"/>
                      <a:r>
                        <a:rPr lang="en-US" dirty="0" err="1" smtClean="0"/>
                        <a:t>Tg</a:t>
                      </a:r>
                      <a:endParaRPr lang="en-US" dirty="0" smtClean="0"/>
                    </a:p>
                    <a:p>
                      <a:pPr algn="ctr"/>
                      <a:r>
                        <a:rPr lang="en-US" dirty="0" smtClean="0"/>
                        <a:t>[ºC]</a:t>
                      </a:r>
                      <a:endParaRPr lang="en-US" dirty="0"/>
                    </a:p>
                  </a:txBody>
                  <a:tcPr/>
                </a:tc>
                <a:extLst>
                  <a:ext uri="{0D108BD9-81ED-4DB2-BD59-A6C34878D82A}">
                    <a16:rowId xmlns:a16="http://schemas.microsoft.com/office/drawing/2014/main" val="2674168655"/>
                  </a:ext>
                </a:extLst>
              </a:tr>
              <a:tr h="370840">
                <a:tc>
                  <a:txBody>
                    <a:bodyPr/>
                    <a:lstStyle/>
                    <a:p>
                      <a:pPr algn="ctr"/>
                      <a:r>
                        <a:rPr lang="en-US" dirty="0" smtClean="0"/>
                        <a:t>1.</a:t>
                      </a:r>
                      <a:endParaRPr lang="en-US" dirty="0"/>
                    </a:p>
                  </a:txBody>
                  <a:tcPr/>
                </a:tc>
                <a:tc>
                  <a:txBody>
                    <a:bodyPr/>
                    <a:lstStyle/>
                    <a:p>
                      <a:pPr algn="ctr"/>
                      <a:r>
                        <a:rPr lang="sr-Latn-RS" sz="1400" dirty="0" smtClean="0"/>
                        <a:t>C=Cc1ccccc1,</a:t>
                      </a:r>
                    </a:p>
                  </a:txBody>
                  <a:tcPr anchor="ctr"/>
                </a:tc>
                <a:tc>
                  <a:txBody>
                    <a:bodyPr/>
                    <a:lstStyle/>
                    <a:p>
                      <a:pPr algn="ctr"/>
                      <a:r>
                        <a:rPr lang="en-US" dirty="0" smtClean="0"/>
                        <a:t>5.339</a:t>
                      </a:r>
                      <a:endParaRPr lang="en-US" dirty="0"/>
                    </a:p>
                  </a:txBody>
                  <a:tcPr/>
                </a:tc>
                <a:tc>
                  <a:txBody>
                    <a:bodyPr/>
                    <a:lstStyle/>
                    <a:p>
                      <a:pPr algn="ctr"/>
                      <a:r>
                        <a:rPr lang="en-US" dirty="0" smtClean="0"/>
                        <a:t>16.47</a:t>
                      </a:r>
                      <a:endParaRPr lang="en-US" dirty="0"/>
                    </a:p>
                  </a:txBody>
                  <a:tcPr/>
                </a:tc>
                <a:tc>
                  <a:txBody>
                    <a:bodyPr/>
                    <a:lstStyle/>
                    <a:p>
                      <a:pPr algn="ctr"/>
                      <a:r>
                        <a:rPr lang="en-US" dirty="0" smtClean="0"/>
                        <a:t>200.15</a:t>
                      </a:r>
                      <a:endParaRPr lang="en-US" dirty="0"/>
                    </a:p>
                  </a:txBody>
                  <a:tcPr/>
                </a:tc>
                <a:tc>
                  <a:txBody>
                    <a:bodyPr/>
                    <a:lstStyle/>
                    <a:p>
                      <a:pPr algn="ctr"/>
                      <a:r>
                        <a:rPr lang="en-US" dirty="0" smtClean="0"/>
                        <a:t>288.676</a:t>
                      </a:r>
                      <a:endParaRPr lang="en-US" dirty="0"/>
                    </a:p>
                  </a:txBody>
                  <a:tcPr/>
                </a:tc>
                <a:tc>
                  <a:txBody>
                    <a:bodyPr/>
                    <a:lstStyle/>
                    <a:p>
                      <a:pPr algn="ctr"/>
                      <a:r>
                        <a:rPr lang="en-US" dirty="0" smtClean="0"/>
                        <a:t>367.0879</a:t>
                      </a:r>
                      <a:endParaRPr lang="en-US" dirty="0"/>
                    </a:p>
                  </a:txBody>
                  <a:tcPr/>
                </a:tc>
                <a:extLst>
                  <a:ext uri="{0D108BD9-81ED-4DB2-BD59-A6C34878D82A}">
                    <a16:rowId xmlns:a16="http://schemas.microsoft.com/office/drawing/2014/main" val="3373893164"/>
                  </a:ext>
                </a:extLst>
              </a:tr>
              <a:tr h="37084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2.</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sr-Latn-RS" sz="1400" dirty="0" smtClean="0"/>
                        <a:t>C=C(C)C(=O)OC</a:t>
                      </a:r>
                      <a:endParaRPr lang="en-US" sz="1400" dirty="0" smtClean="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6.208</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17.00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209.40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279.319</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375.8394</a:t>
                      </a:r>
                    </a:p>
                  </a:txBody>
                  <a:tcPr/>
                </a:tc>
                <a:extLst>
                  <a:ext uri="{0D108BD9-81ED-4DB2-BD59-A6C34878D82A}">
                    <a16:rowId xmlns:a16="http://schemas.microsoft.com/office/drawing/2014/main" val="3660228569"/>
                  </a:ext>
                </a:extLst>
              </a:tr>
              <a:tr h="37084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3.</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sr-Latn-RS" sz="1400" dirty="0" smtClean="0"/>
                        <a:t>O=C1CCCCCO1</a:t>
                      </a:r>
                      <a:endParaRPr lang="en-US" sz="1400" dirty="0" smtClean="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6.033</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21.83</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228.93</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281.915</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253.5962</a:t>
                      </a:r>
                    </a:p>
                  </a:txBody>
                  <a:tcPr/>
                </a:tc>
                <a:extLst>
                  <a:ext uri="{0D108BD9-81ED-4DB2-BD59-A6C34878D82A}">
                    <a16:rowId xmlns:a16="http://schemas.microsoft.com/office/drawing/2014/main" val="1207253242"/>
                  </a:ext>
                </a:extLst>
              </a:tr>
              <a:tr h="370840">
                <a:tc>
                  <a:txBody>
                    <a:bodyPr/>
                    <a:lstStyle/>
                    <a:p>
                      <a:pPr algn="ctr"/>
                      <a:r>
                        <a:rPr lang="en-US" dirty="0" smtClean="0"/>
                        <a:t>.</a:t>
                      </a:r>
                      <a:endParaRPr lang="en-US" dirty="0"/>
                    </a:p>
                  </a:txBody>
                  <a:tcPr/>
                </a:tc>
                <a:tc>
                  <a:txBody>
                    <a:bodyPr/>
                    <a:lstStyle/>
                    <a:p>
                      <a:pPr algn="ctr"/>
                      <a:r>
                        <a:rPr lang="en-US" sz="1400" dirty="0" smtClean="0"/>
                        <a:t>.</a:t>
                      </a:r>
                      <a:endParaRPr lang="en-US" sz="1400" dirty="0"/>
                    </a:p>
                  </a:txBody>
                  <a:tcPr anchor="ct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extLst>
                  <a:ext uri="{0D108BD9-81ED-4DB2-BD59-A6C34878D82A}">
                    <a16:rowId xmlns:a16="http://schemas.microsoft.com/office/drawing/2014/main" val="246994020"/>
                  </a:ext>
                </a:extLst>
              </a:tr>
              <a:tr h="370840">
                <a:tc>
                  <a:txBody>
                    <a:bodyPr/>
                    <a:lstStyle/>
                    <a:p>
                      <a:pPr algn="ctr"/>
                      <a:r>
                        <a:rPr lang="en-US" dirty="0" smtClean="0"/>
                        <a:t>.</a:t>
                      </a:r>
                      <a:endParaRPr lang="en-US" dirty="0"/>
                    </a:p>
                  </a:txBody>
                  <a:tcPr/>
                </a:tc>
                <a:tc>
                  <a:txBody>
                    <a:bodyPr/>
                    <a:lstStyle/>
                    <a:p>
                      <a:pPr algn="ctr"/>
                      <a:r>
                        <a:rPr lang="en-US" sz="1400" dirty="0" smtClean="0"/>
                        <a:t>.</a:t>
                      </a:r>
                      <a:endParaRPr lang="en-US" sz="1400" dirty="0"/>
                    </a:p>
                  </a:txBody>
                  <a:tcPr anchor="ct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extLst>
                  <a:ext uri="{0D108BD9-81ED-4DB2-BD59-A6C34878D82A}">
                    <a16:rowId xmlns:a16="http://schemas.microsoft.com/office/drawing/2014/main" val="3133457801"/>
                  </a:ext>
                </a:extLst>
              </a:tr>
              <a:tr h="370840">
                <a:tc>
                  <a:txBody>
                    <a:bodyPr/>
                    <a:lstStyle/>
                    <a:p>
                      <a:pPr algn="ctr"/>
                      <a:r>
                        <a:rPr lang="en-US" dirty="0" smtClean="0"/>
                        <a:t>.</a:t>
                      </a:r>
                      <a:endParaRPr lang="en-US" dirty="0"/>
                    </a:p>
                  </a:txBody>
                  <a:tcPr/>
                </a:tc>
                <a:tc>
                  <a:txBody>
                    <a:bodyPr/>
                    <a:lstStyle/>
                    <a:p>
                      <a:pPr algn="ctr"/>
                      <a:r>
                        <a:rPr lang="en-US" sz="1400" dirty="0" smtClean="0"/>
                        <a:t>.</a:t>
                      </a:r>
                      <a:endParaRPr lang="en-US" sz="1400" dirty="0"/>
                    </a:p>
                  </a:txBody>
                  <a:tcPr anchor="ct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extLst>
                  <a:ext uri="{0D108BD9-81ED-4DB2-BD59-A6C34878D82A}">
                    <a16:rowId xmlns:a16="http://schemas.microsoft.com/office/drawing/2014/main" val="3548649077"/>
                  </a:ext>
                </a:extLst>
              </a:tr>
              <a:tr h="370840">
                <a:tc>
                  <a:txBody>
                    <a:bodyPr/>
                    <a:lstStyle/>
                    <a:p>
                      <a:pPr algn="ctr"/>
                      <a:r>
                        <a:rPr lang="en-US" i="1" dirty="0" smtClean="0"/>
                        <a:t>7558.</a:t>
                      </a:r>
                      <a:endParaRPr lang="en-US" i="1" dirty="0"/>
                    </a:p>
                  </a:txBody>
                  <a:tcPr/>
                </a:tc>
                <a:tc>
                  <a:txBody>
                    <a:bodyPr/>
                    <a:lstStyle/>
                    <a:p>
                      <a:pPr algn="ctr"/>
                      <a:r>
                        <a:rPr lang="en-US" sz="1400" dirty="0" smtClean="0"/>
                        <a:t>*CC(*)(F)C(=O)OCC(Cl)(Cl)Cl</a:t>
                      </a:r>
                      <a:endParaRPr lang="en-US" sz="1400" i="1" dirty="0"/>
                    </a:p>
                  </a:txBody>
                  <a:tcPr anchor="ctr"/>
                </a:tc>
                <a:tc>
                  <a:txBody>
                    <a:bodyPr/>
                    <a:lstStyle/>
                    <a:p>
                      <a:pPr algn="ctr"/>
                      <a:r>
                        <a:rPr lang="en-US" dirty="0" smtClean="0"/>
                        <a:t>7.423</a:t>
                      </a:r>
                      <a:endParaRPr lang="en-US" dirty="0"/>
                    </a:p>
                  </a:txBody>
                  <a:tcPr/>
                </a:tc>
                <a:tc>
                  <a:txBody>
                    <a:bodyPr/>
                    <a:lstStyle/>
                    <a:p>
                      <a:pPr algn="ctr"/>
                      <a:r>
                        <a:rPr lang="en-US" dirty="0" smtClean="0"/>
                        <a:t>22.73</a:t>
                      </a:r>
                      <a:endParaRPr lang="en-US" dirty="0"/>
                    </a:p>
                  </a:txBody>
                  <a:tcPr/>
                </a:tc>
                <a:tc>
                  <a:txBody>
                    <a:bodyPr/>
                    <a:lstStyle/>
                    <a:p>
                      <a:pPr algn="ctr"/>
                      <a:r>
                        <a:rPr lang="en-US" dirty="0" smtClean="0"/>
                        <a:t>237.22</a:t>
                      </a:r>
                      <a:endParaRPr lang="en-US" dirty="0"/>
                    </a:p>
                  </a:txBody>
                  <a:tcPr/>
                </a:tc>
                <a:tc>
                  <a:txBody>
                    <a:bodyPr/>
                    <a:lstStyle/>
                    <a:p>
                      <a:pPr algn="ctr"/>
                      <a:r>
                        <a:rPr lang="en-US" dirty="0" smtClean="0"/>
                        <a:t>366.527</a:t>
                      </a:r>
                      <a:endParaRPr lang="en-US" dirty="0"/>
                    </a:p>
                  </a:txBody>
                  <a:tcPr/>
                </a:tc>
                <a:tc>
                  <a:txBody>
                    <a:bodyPr/>
                    <a:lstStyle/>
                    <a:p>
                      <a:pPr algn="ctr"/>
                      <a:r>
                        <a:rPr lang="en-US" dirty="0" smtClean="0"/>
                        <a:t>127.0050</a:t>
                      </a:r>
                      <a:endParaRPr lang="en-US" dirty="0"/>
                    </a:p>
                  </a:txBody>
                  <a:tcPr/>
                </a:tc>
                <a:extLst>
                  <a:ext uri="{0D108BD9-81ED-4DB2-BD59-A6C34878D82A}">
                    <a16:rowId xmlns:a16="http://schemas.microsoft.com/office/drawing/2014/main" val="1480673216"/>
                  </a:ext>
                </a:extLst>
              </a:tr>
            </a:tbl>
          </a:graphicData>
        </a:graphic>
      </p:graphicFrame>
      <p:sp>
        <p:nvSpPr>
          <p:cNvPr id="4" name="Right Brace 3"/>
          <p:cNvSpPr/>
          <p:nvPr/>
        </p:nvSpPr>
        <p:spPr>
          <a:xfrm rot="5400000">
            <a:off x="2445260" y="4138962"/>
            <a:ext cx="433320" cy="1645920"/>
          </a:xfrm>
          <a:prstGeom prst="rightBrace">
            <a:avLst/>
          </a:prstGeom>
          <a:ln w="57150">
            <a:solidFill>
              <a:srgbClr val="FF13FF">
                <a:alpha val="6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ight Brace 4"/>
          <p:cNvSpPr/>
          <p:nvPr/>
        </p:nvSpPr>
        <p:spPr>
          <a:xfrm rot="5400000">
            <a:off x="10058298" y="4013843"/>
            <a:ext cx="433320" cy="1896157"/>
          </a:xfrm>
          <a:prstGeom prst="rightBrace">
            <a:avLst/>
          </a:prstGeom>
          <a:ln w="57150">
            <a:solidFill>
              <a:srgbClr val="FF13FF">
                <a:alpha val="6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3954932" y="5313680"/>
            <a:ext cx="4947920" cy="369332"/>
          </a:xfrm>
          <a:prstGeom prst="rect">
            <a:avLst/>
          </a:prstGeom>
          <a:noFill/>
        </p:spPr>
        <p:txBody>
          <a:bodyPr wrap="square" rtlCol="0">
            <a:spAutoFit/>
          </a:bodyPr>
          <a:lstStyle/>
          <a:p>
            <a:pPr algn="ctr"/>
            <a:r>
              <a:rPr lang="en-US" dirty="0" smtClean="0">
                <a:solidFill>
                  <a:schemeClr val="bg1"/>
                </a:solidFill>
              </a:rPr>
              <a:t>Performed calculations</a:t>
            </a:r>
            <a:endParaRPr lang="en-US" dirty="0">
              <a:solidFill>
                <a:schemeClr val="bg1"/>
              </a:solidFill>
            </a:endParaRPr>
          </a:p>
        </p:txBody>
      </p:sp>
      <p:sp>
        <p:nvSpPr>
          <p:cNvPr id="7" name="TextBox 6"/>
          <p:cNvSpPr txBox="1"/>
          <p:nvPr/>
        </p:nvSpPr>
        <p:spPr>
          <a:xfrm>
            <a:off x="1320046" y="5313680"/>
            <a:ext cx="2683747" cy="369332"/>
          </a:xfrm>
          <a:prstGeom prst="rect">
            <a:avLst/>
          </a:prstGeom>
          <a:noFill/>
        </p:spPr>
        <p:txBody>
          <a:bodyPr wrap="none" rtlCol="0">
            <a:spAutoFit/>
          </a:bodyPr>
          <a:lstStyle/>
          <a:p>
            <a:pPr algn="ctr"/>
            <a:r>
              <a:rPr lang="en-US" dirty="0" smtClean="0">
                <a:solidFill>
                  <a:schemeClr val="bg1"/>
                </a:solidFill>
              </a:rPr>
              <a:t>Taken from reference*</a:t>
            </a:r>
          </a:p>
        </p:txBody>
      </p:sp>
      <p:sp>
        <p:nvSpPr>
          <p:cNvPr id="8" name="Right Brace 7"/>
          <p:cNvSpPr/>
          <p:nvPr/>
        </p:nvSpPr>
        <p:spPr>
          <a:xfrm rot="5400000">
            <a:off x="6189220" y="2152682"/>
            <a:ext cx="433320" cy="5618480"/>
          </a:xfrm>
          <a:prstGeom prst="rightBrace">
            <a:avLst/>
          </a:prstGeom>
          <a:ln w="57150">
            <a:solidFill>
              <a:srgbClr val="FF13FF">
                <a:alpha val="6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8933084" y="5313680"/>
            <a:ext cx="2683748" cy="369332"/>
          </a:xfrm>
          <a:prstGeom prst="rect">
            <a:avLst/>
          </a:prstGeom>
          <a:noFill/>
        </p:spPr>
        <p:txBody>
          <a:bodyPr wrap="none" rtlCol="0">
            <a:spAutoFit/>
          </a:bodyPr>
          <a:lstStyle/>
          <a:p>
            <a:pPr algn="ctr"/>
            <a:r>
              <a:rPr lang="en-US" dirty="0" smtClean="0">
                <a:solidFill>
                  <a:schemeClr val="bg1"/>
                </a:solidFill>
              </a:rPr>
              <a:t>Taken from reference*</a:t>
            </a:r>
            <a:endParaRPr lang="en-US" dirty="0">
              <a:solidFill>
                <a:schemeClr val="bg1"/>
              </a:solidFill>
            </a:endParaRPr>
          </a:p>
        </p:txBody>
      </p:sp>
      <p:sp>
        <p:nvSpPr>
          <p:cNvPr id="10" name="Rectangle 9"/>
          <p:cNvSpPr/>
          <p:nvPr/>
        </p:nvSpPr>
        <p:spPr>
          <a:xfrm>
            <a:off x="897229" y="6070617"/>
            <a:ext cx="10273553" cy="369332"/>
          </a:xfrm>
          <a:prstGeom prst="rect">
            <a:avLst/>
          </a:prstGeom>
        </p:spPr>
        <p:txBody>
          <a:bodyPr wrap="square">
            <a:spAutoFit/>
          </a:bodyPr>
          <a:lstStyle/>
          <a:p>
            <a:pPr algn="ctr"/>
            <a:r>
              <a:rPr lang="en-US" dirty="0" smtClean="0">
                <a:solidFill>
                  <a:schemeClr val="bg1"/>
                </a:solidFill>
              </a:rPr>
              <a:t>* </a:t>
            </a:r>
            <a:r>
              <a:rPr lang="en-US" dirty="0">
                <a:solidFill>
                  <a:schemeClr val="bg1"/>
                </a:solidFill>
              </a:rPr>
              <a:t>Computational Materials </a:t>
            </a:r>
            <a:r>
              <a:rPr lang="en-US" dirty="0" smtClean="0">
                <a:solidFill>
                  <a:schemeClr val="bg1"/>
                </a:solidFill>
              </a:rPr>
              <a:t>Science, 238 (2024) </a:t>
            </a:r>
            <a:r>
              <a:rPr lang="en-US" dirty="0">
                <a:solidFill>
                  <a:schemeClr val="bg1"/>
                </a:solidFill>
              </a:rPr>
              <a:t>112933</a:t>
            </a:r>
            <a:endParaRPr lang="en-US" dirty="0">
              <a:solidFill>
                <a:schemeClr val="bg1"/>
              </a:solidFill>
            </a:endParaRPr>
          </a:p>
        </p:txBody>
      </p:sp>
    </p:spTree>
    <p:extLst>
      <p:ext uri="{BB962C8B-B14F-4D97-AF65-F5344CB8AC3E}">
        <p14:creationId xmlns:p14="http://schemas.microsoft.com/office/powerpoint/2010/main" val="26509759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86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sp>
        <p:nvSpPr>
          <p:cNvPr id="6" name="Rectangle 5"/>
          <p:cNvSpPr/>
          <p:nvPr/>
        </p:nvSpPr>
        <p:spPr>
          <a:xfrm>
            <a:off x="70619" y="5051204"/>
            <a:ext cx="7314531" cy="1754326"/>
          </a:xfrm>
          <a:prstGeom prst="rect">
            <a:avLst/>
          </a:prstGeom>
        </p:spPr>
        <p:txBody>
          <a:bodyPr wrap="square">
            <a:spAutoFit/>
          </a:bodyPr>
          <a:lstStyle/>
          <a:p>
            <a:pPr algn="just"/>
            <a:endParaRPr lang="en-US" b="1" dirty="0" smtClean="0">
              <a:solidFill>
                <a:schemeClr val="accent2">
                  <a:lumMod val="50000"/>
                </a:schemeClr>
              </a:solidFill>
            </a:endParaRPr>
          </a:p>
          <a:p>
            <a:pPr marL="285750" indent="-285750" algn="just">
              <a:buFont typeface="Wingdings" panose="05000000000000000000" pitchFamily="2" charset="2"/>
              <a:buChar char="Ø"/>
            </a:pPr>
            <a:r>
              <a:rPr lang="en-US" b="1" dirty="0" smtClean="0">
                <a:solidFill>
                  <a:schemeClr val="accent2">
                    <a:lumMod val="50000"/>
                  </a:schemeClr>
                </a:solidFill>
              </a:rPr>
              <a:t>Integration</a:t>
            </a:r>
          </a:p>
          <a:p>
            <a:pPr algn="just"/>
            <a:r>
              <a:rPr lang="en-US" dirty="0" smtClean="0">
                <a:solidFill>
                  <a:schemeClr val="accent2">
                    <a:lumMod val="50000"/>
                  </a:schemeClr>
                </a:solidFill>
              </a:rPr>
              <a:t>Understanding </a:t>
            </a:r>
            <a:r>
              <a:rPr lang="en-US" dirty="0">
                <a:solidFill>
                  <a:schemeClr val="accent2">
                    <a:lumMod val="50000"/>
                  </a:schemeClr>
                </a:solidFill>
              </a:rPr>
              <a:t>polymers enables </a:t>
            </a:r>
            <a:r>
              <a:rPr lang="en-US" u="sng" dirty="0">
                <a:solidFill>
                  <a:schemeClr val="accent2">
                    <a:lumMod val="50000"/>
                  </a:schemeClr>
                </a:solidFill>
              </a:rPr>
              <a:t>their integration with existing technologies</a:t>
            </a:r>
            <a:r>
              <a:rPr lang="en-US" dirty="0">
                <a:solidFill>
                  <a:schemeClr val="accent2">
                    <a:lumMod val="50000"/>
                  </a:schemeClr>
                </a:solidFill>
              </a:rPr>
              <a:t>, enhancing traditional methods and developing improved hybrid solutions</a:t>
            </a:r>
            <a:r>
              <a:rPr lang="en-US" dirty="0" smtClean="0">
                <a:solidFill>
                  <a:schemeClr val="accent2">
                    <a:lumMod val="50000"/>
                  </a:schemeClr>
                </a:solidFill>
              </a:rPr>
              <a:t>.</a:t>
            </a:r>
          </a:p>
          <a:p>
            <a:pPr algn="just"/>
            <a:endParaRPr lang="en-US" dirty="0">
              <a:solidFill>
                <a:schemeClr val="accent2">
                  <a:lumMod val="50000"/>
                </a:schemeClr>
              </a:solidFill>
            </a:endParaRPr>
          </a:p>
        </p:txBody>
      </p:sp>
      <p:pic>
        <p:nvPicPr>
          <p:cNvPr id="2" name="Picture 1"/>
          <p:cNvPicPr>
            <a:picLocks noChangeAspect="1"/>
          </p:cNvPicPr>
          <p:nvPr/>
        </p:nvPicPr>
        <p:blipFill>
          <a:blip r:embed="rId3"/>
          <a:stretch>
            <a:fillRect/>
          </a:stretch>
        </p:blipFill>
        <p:spPr>
          <a:xfrm>
            <a:off x="7385150" y="4337538"/>
            <a:ext cx="4806849" cy="2520462"/>
          </a:xfrm>
          <a:prstGeom prst="rect">
            <a:avLst/>
          </a:prstGeom>
        </p:spPr>
      </p:pic>
      <p:sp>
        <p:nvSpPr>
          <p:cNvPr id="3" name="Rectangle 2"/>
          <p:cNvSpPr/>
          <p:nvPr/>
        </p:nvSpPr>
        <p:spPr>
          <a:xfrm>
            <a:off x="70619" y="228752"/>
            <a:ext cx="11957258" cy="2616101"/>
          </a:xfrm>
          <a:prstGeom prst="rect">
            <a:avLst/>
          </a:prstGeom>
        </p:spPr>
        <p:txBody>
          <a:bodyPr wrap="square">
            <a:spAutoFit/>
          </a:bodyPr>
          <a:lstStyle/>
          <a:p>
            <a:pPr algn="ctr"/>
            <a:r>
              <a:rPr lang="en-US" sz="2000" b="1" dirty="0">
                <a:solidFill>
                  <a:schemeClr val="accent2">
                    <a:lumMod val="50000"/>
                  </a:schemeClr>
                </a:solidFill>
              </a:rPr>
              <a:t>Exploring the role of polymers in water purification is essential for several reasons:</a:t>
            </a:r>
          </a:p>
          <a:p>
            <a:pPr algn="just"/>
            <a:endParaRPr lang="en-US" dirty="0">
              <a:solidFill>
                <a:schemeClr val="accent2">
                  <a:lumMod val="50000"/>
                </a:schemeClr>
              </a:solidFill>
            </a:endParaRPr>
          </a:p>
          <a:p>
            <a:pPr marL="285750" indent="-285750" algn="just">
              <a:buFont typeface="Wingdings" panose="05000000000000000000" pitchFamily="2" charset="2"/>
              <a:buChar char="Ø"/>
            </a:pPr>
            <a:r>
              <a:rPr lang="en-US" b="1" dirty="0">
                <a:solidFill>
                  <a:schemeClr val="accent2">
                    <a:lumMod val="50000"/>
                  </a:schemeClr>
                </a:solidFill>
              </a:rPr>
              <a:t>Wide application</a:t>
            </a:r>
            <a:endParaRPr lang="en-US" b="1" dirty="0">
              <a:solidFill>
                <a:schemeClr val="accent2">
                  <a:lumMod val="50000"/>
                </a:schemeClr>
              </a:solidFill>
            </a:endParaRPr>
          </a:p>
          <a:p>
            <a:pPr algn="just"/>
            <a:r>
              <a:rPr lang="en-US" dirty="0">
                <a:solidFill>
                  <a:schemeClr val="accent2">
                    <a:lumMod val="50000"/>
                  </a:schemeClr>
                </a:solidFill>
              </a:rPr>
              <a:t>Polymers can be </a:t>
            </a:r>
            <a:r>
              <a:rPr lang="en-US" u="sng" dirty="0" smtClean="0">
                <a:solidFill>
                  <a:schemeClr val="accent2">
                    <a:lumMod val="50000"/>
                  </a:schemeClr>
                </a:solidFill>
              </a:rPr>
              <a:t>modified </a:t>
            </a:r>
            <a:r>
              <a:rPr lang="en-US" u="sng" dirty="0">
                <a:solidFill>
                  <a:schemeClr val="accent2">
                    <a:lumMod val="50000"/>
                  </a:schemeClr>
                </a:solidFill>
              </a:rPr>
              <a:t>for specific water treatment needs</a:t>
            </a:r>
            <a:r>
              <a:rPr lang="en-US" dirty="0">
                <a:solidFill>
                  <a:schemeClr val="accent2">
                    <a:lumMod val="50000"/>
                  </a:schemeClr>
                </a:solidFill>
              </a:rPr>
              <a:t>, enhancing filtration, adsorption, and catalysis processes for more effective solutions.</a:t>
            </a:r>
          </a:p>
          <a:p>
            <a:pPr algn="just"/>
            <a:endParaRPr lang="en-US" dirty="0">
              <a:solidFill>
                <a:schemeClr val="accent2">
                  <a:lumMod val="50000"/>
                </a:schemeClr>
              </a:solidFill>
            </a:endParaRPr>
          </a:p>
          <a:p>
            <a:pPr marL="285750" indent="-285750" algn="just">
              <a:buFont typeface="Wingdings" panose="05000000000000000000" pitchFamily="2" charset="2"/>
              <a:buChar char="Ø"/>
            </a:pPr>
            <a:r>
              <a:rPr lang="en-US" b="1" dirty="0">
                <a:solidFill>
                  <a:schemeClr val="accent2">
                    <a:lumMod val="50000"/>
                  </a:schemeClr>
                </a:solidFill>
              </a:rPr>
              <a:t>Progress</a:t>
            </a:r>
            <a:endParaRPr lang="en-US" b="1" dirty="0">
              <a:solidFill>
                <a:schemeClr val="accent2">
                  <a:lumMod val="50000"/>
                </a:schemeClr>
              </a:solidFill>
            </a:endParaRPr>
          </a:p>
          <a:p>
            <a:pPr algn="just"/>
            <a:r>
              <a:rPr lang="en-US" u="sng" dirty="0">
                <a:solidFill>
                  <a:schemeClr val="accent2">
                    <a:lumMod val="50000"/>
                  </a:schemeClr>
                </a:solidFill>
              </a:rPr>
              <a:t>Combining polymers with modeling and machine learning</a:t>
            </a:r>
            <a:r>
              <a:rPr lang="en-US" dirty="0">
                <a:solidFill>
                  <a:schemeClr val="accent2">
                    <a:lumMod val="50000"/>
                  </a:schemeClr>
                </a:solidFill>
              </a:rPr>
              <a:t> improves the efficiency of purification systems by optimizing polymer types and conditions.</a:t>
            </a:r>
          </a:p>
        </p:txBody>
      </p:sp>
      <p:sp>
        <p:nvSpPr>
          <p:cNvPr id="4" name="Rectangle 3"/>
          <p:cNvSpPr/>
          <p:nvPr/>
        </p:nvSpPr>
        <p:spPr>
          <a:xfrm>
            <a:off x="70619" y="3040182"/>
            <a:ext cx="11957258" cy="923330"/>
          </a:xfrm>
          <a:prstGeom prst="rect">
            <a:avLst/>
          </a:prstGeom>
        </p:spPr>
        <p:txBody>
          <a:bodyPr wrap="square">
            <a:spAutoFit/>
          </a:bodyPr>
          <a:lstStyle/>
          <a:p>
            <a:pPr marL="285750" indent="-285750" algn="just">
              <a:buFont typeface="Wingdings" panose="05000000000000000000" pitchFamily="2" charset="2"/>
              <a:buChar char="Ø"/>
            </a:pPr>
            <a:r>
              <a:rPr lang="en-US" b="1" dirty="0">
                <a:solidFill>
                  <a:schemeClr val="accent2">
                    <a:lumMod val="50000"/>
                  </a:schemeClr>
                </a:solidFill>
              </a:rPr>
              <a:t>Sustainability</a:t>
            </a:r>
          </a:p>
          <a:p>
            <a:pPr algn="just"/>
            <a:r>
              <a:rPr lang="en-US" dirty="0">
                <a:solidFill>
                  <a:schemeClr val="accent2">
                    <a:lumMod val="50000"/>
                  </a:schemeClr>
                </a:solidFill>
              </a:rPr>
              <a:t>Polymers can be designed to be </a:t>
            </a:r>
            <a:r>
              <a:rPr lang="en-US" u="sng" dirty="0">
                <a:solidFill>
                  <a:schemeClr val="accent2">
                    <a:lumMod val="50000"/>
                  </a:schemeClr>
                </a:solidFill>
              </a:rPr>
              <a:t>more sustainable and cost-effective</a:t>
            </a:r>
            <a:r>
              <a:rPr lang="en-US" dirty="0">
                <a:solidFill>
                  <a:schemeClr val="accent2">
                    <a:lumMod val="50000"/>
                  </a:schemeClr>
                </a:solidFill>
              </a:rPr>
              <a:t>, offering </a:t>
            </a:r>
            <a:r>
              <a:rPr lang="en-US" u="sng" dirty="0">
                <a:solidFill>
                  <a:schemeClr val="accent2">
                    <a:lumMod val="50000"/>
                  </a:schemeClr>
                </a:solidFill>
              </a:rPr>
              <a:t>environmentally friendly</a:t>
            </a:r>
            <a:r>
              <a:rPr lang="en-US" dirty="0">
                <a:solidFill>
                  <a:schemeClr val="accent2">
                    <a:lumMod val="50000"/>
                  </a:schemeClr>
                </a:solidFill>
              </a:rPr>
              <a:t> water treatment options</a:t>
            </a:r>
            <a:r>
              <a:rPr lang="en-US" dirty="0" smtClean="0">
                <a:solidFill>
                  <a:schemeClr val="accent2">
                    <a:lumMod val="50000"/>
                  </a:schemeClr>
                </a:solidFill>
              </a:rPr>
              <a:t>.</a:t>
            </a:r>
            <a:endParaRPr lang="en-US" dirty="0">
              <a:solidFill>
                <a:schemeClr val="accent2">
                  <a:lumMod val="50000"/>
                </a:schemeClr>
              </a:solidFill>
            </a:endParaRPr>
          </a:p>
        </p:txBody>
      </p:sp>
      <p:sp>
        <p:nvSpPr>
          <p:cNvPr id="5" name="Rectangle 4"/>
          <p:cNvSpPr/>
          <p:nvPr/>
        </p:nvSpPr>
        <p:spPr>
          <a:xfrm>
            <a:off x="70619" y="3799150"/>
            <a:ext cx="7314531" cy="1477328"/>
          </a:xfrm>
          <a:prstGeom prst="rect">
            <a:avLst/>
          </a:prstGeom>
        </p:spPr>
        <p:txBody>
          <a:bodyPr wrap="square">
            <a:spAutoFit/>
          </a:bodyPr>
          <a:lstStyle/>
          <a:p>
            <a:pPr algn="just"/>
            <a:endParaRPr lang="en-US" b="1" dirty="0"/>
          </a:p>
          <a:p>
            <a:pPr marL="285750" indent="-285750" algn="just">
              <a:buFont typeface="Wingdings" panose="05000000000000000000" pitchFamily="2" charset="2"/>
              <a:buChar char="Ø"/>
            </a:pPr>
            <a:r>
              <a:rPr lang="en-US" b="1" dirty="0">
                <a:solidFill>
                  <a:schemeClr val="accent2">
                    <a:lumMod val="50000"/>
                  </a:schemeClr>
                </a:solidFill>
              </a:rPr>
              <a:t>Emerging Contaminants</a:t>
            </a:r>
          </a:p>
          <a:p>
            <a:pPr algn="just"/>
            <a:r>
              <a:rPr lang="en-US" dirty="0">
                <a:solidFill>
                  <a:schemeClr val="accent2">
                    <a:lumMod val="50000"/>
                  </a:schemeClr>
                </a:solidFill>
              </a:rPr>
              <a:t>Polymers can be </a:t>
            </a:r>
            <a:r>
              <a:rPr lang="en-US" u="sng" dirty="0">
                <a:solidFill>
                  <a:schemeClr val="accent2">
                    <a:lumMod val="50000"/>
                  </a:schemeClr>
                </a:solidFill>
              </a:rPr>
              <a:t>customized to target new and evolving contaminants</a:t>
            </a:r>
            <a:r>
              <a:rPr lang="en-US" dirty="0">
                <a:solidFill>
                  <a:schemeClr val="accent2">
                    <a:lumMod val="50000"/>
                  </a:schemeClr>
                </a:solidFill>
              </a:rPr>
              <a:t>, providing adaptable solutions for water quality challenges.</a:t>
            </a:r>
          </a:p>
        </p:txBody>
      </p:sp>
      <p:sp>
        <p:nvSpPr>
          <p:cNvPr id="7" name="Rectangle 6"/>
          <p:cNvSpPr/>
          <p:nvPr/>
        </p:nvSpPr>
        <p:spPr>
          <a:xfrm>
            <a:off x="9980432" y="4060539"/>
            <a:ext cx="2350521" cy="276999"/>
          </a:xfrm>
          <a:prstGeom prst="rect">
            <a:avLst/>
          </a:prstGeom>
        </p:spPr>
        <p:txBody>
          <a:bodyPr wrap="square">
            <a:spAutoFit/>
          </a:bodyPr>
          <a:lstStyle/>
          <a:p>
            <a:r>
              <a:rPr lang="en-US" sz="1200" dirty="0">
                <a:solidFill>
                  <a:schemeClr val="bg2"/>
                </a:solidFill>
              </a:rPr>
              <a:t>Polymers 2023, 15(16), </a:t>
            </a:r>
            <a:r>
              <a:rPr lang="en-US" sz="1200" dirty="0" smtClean="0">
                <a:solidFill>
                  <a:schemeClr val="bg2"/>
                </a:solidFill>
              </a:rPr>
              <a:t>3421</a:t>
            </a:r>
            <a:endParaRPr lang="en-US" sz="1200" dirty="0">
              <a:solidFill>
                <a:schemeClr val="bg2"/>
              </a:solidFill>
            </a:endParaRPr>
          </a:p>
        </p:txBody>
      </p:sp>
    </p:spTree>
    <p:extLst>
      <p:ext uri="{BB962C8B-B14F-4D97-AF65-F5344CB8AC3E}">
        <p14:creationId xmlns:p14="http://schemas.microsoft.com/office/powerpoint/2010/main" val="3504539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sp>
        <p:nvSpPr>
          <p:cNvPr id="23" name="Rectangle 22"/>
          <p:cNvSpPr/>
          <p:nvPr/>
        </p:nvSpPr>
        <p:spPr>
          <a:xfrm>
            <a:off x="4835236" y="628455"/>
            <a:ext cx="7356764" cy="646331"/>
          </a:xfrm>
          <a:prstGeom prst="rect">
            <a:avLst/>
          </a:prstGeom>
        </p:spPr>
        <p:txBody>
          <a:bodyPr wrap="square">
            <a:spAutoFit/>
          </a:bodyPr>
          <a:lstStyle/>
          <a:p>
            <a:pPr algn="ctr"/>
            <a:r>
              <a:rPr lang="en-US" dirty="0">
                <a:solidFill>
                  <a:schemeClr val="accent2">
                    <a:lumMod val="50000"/>
                  </a:schemeClr>
                </a:solidFill>
              </a:rPr>
              <a:t>Members of the research group for </a:t>
            </a:r>
            <a:endParaRPr lang="sr-Latn-RS" dirty="0" smtClean="0">
              <a:solidFill>
                <a:schemeClr val="accent2">
                  <a:lumMod val="50000"/>
                </a:schemeClr>
              </a:solidFill>
            </a:endParaRPr>
          </a:p>
          <a:p>
            <a:pPr algn="ctr"/>
            <a:r>
              <a:rPr lang="en-US" dirty="0" smtClean="0">
                <a:solidFill>
                  <a:schemeClr val="accent2">
                    <a:lumMod val="50000"/>
                  </a:schemeClr>
                </a:solidFill>
              </a:rPr>
              <a:t>COMPUTATIONAL </a:t>
            </a:r>
            <a:r>
              <a:rPr lang="en-US" dirty="0">
                <a:solidFill>
                  <a:schemeClr val="accent2">
                    <a:lumMod val="50000"/>
                  </a:schemeClr>
                </a:solidFill>
              </a:rPr>
              <a:t>AND ANALYTICAL ENVIRONMENTAL CHEMISTRY</a:t>
            </a:r>
          </a:p>
        </p:txBody>
      </p:sp>
      <p:pic>
        <p:nvPicPr>
          <p:cNvPr id="26" name="Picture 25"/>
          <p:cNvPicPr>
            <a:picLocks noChangeAspect="1"/>
          </p:cNvPicPr>
          <p:nvPr/>
        </p:nvPicPr>
        <p:blipFill rotWithShape="1">
          <a:blip r:embed="rId2"/>
          <a:srcRect l="26761" t="30113" r="28216" b="5841"/>
          <a:stretch/>
        </p:blipFill>
        <p:spPr>
          <a:xfrm>
            <a:off x="5208608" y="1481558"/>
            <a:ext cx="6169305" cy="493660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27" name="Picture 26"/>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0"/>
            <a:ext cx="4472609" cy="6858000"/>
          </a:xfrm>
          <a:prstGeom prst="rect">
            <a:avLst/>
          </a:prstGeom>
        </p:spPr>
      </p:pic>
    </p:spTree>
    <p:extLst>
      <p:ext uri="{BB962C8B-B14F-4D97-AF65-F5344CB8AC3E}">
        <p14:creationId xmlns:p14="http://schemas.microsoft.com/office/powerpoint/2010/main" val="31702901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0632" y="195325"/>
            <a:ext cx="4689104" cy="461665"/>
          </a:xfrm>
          <a:prstGeom prst="rect">
            <a:avLst/>
          </a:prstGeom>
        </p:spPr>
        <p:txBody>
          <a:bodyPr wrap="none">
            <a:spAutoFit/>
          </a:bodyPr>
          <a:lstStyle/>
          <a:p>
            <a:r>
              <a:rPr lang="en-US" sz="2400" b="1" dirty="0">
                <a:solidFill>
                  <a:schemeClr val="accent2">
                    <a:lumMod val="50000"/>
                  </a:schemeClr>
                </a:solidFill>
              </a:rPr>
              <a:t>https://emos.armakovic.com/</a:t>
            </a:r>
          </a:p>
        </p:txBody>
      </p:sp>
      <p:pic>
        <p:nvPicPr>
          <p:cNvPr id="4" name="Picture 3"/>
          <p:cNvPicPr>
            <a:picLocks noChangeAspect="1"/>
          </p:cNvPicPr>
          <p:nvPr/>
        </p:nvPicPr>
        <p:blipFill rotWithShape="1">
          <a:blip r:embed="rId3"/>
          <a:srcRect l="33167" t="30593" r="33917" b="29852"/>
          <a:stretch/>
        </p:blipFill>
        <p:spPr>
          <a:xfrm>
            <a:off x="8345828" y="195325"/>
            <a:ext cx="3701690" cy="250215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5" name="Picture 4"/>
          <p:cNvPicPr>
            <a:picLocks noChangeAspect="1"/>
          </p:cNvPicPr>
          <p:nvPr/>
        </p:nvPicPr>
        <p:blipFill rotWithShape="1">
          <a:blip r:embed="rId4"/>
          <a:srcRect l="23084" t="14001" r="23916" b="24518"/>
          <a:stretch/>
        </p:blipFill>
        <p:spPr>
          <a:xfrm>
            <a:off x="340632" y="776114"/>
            <a:ext cx="7101877" cy="4634086"/>
          </a:xfrm>
          <a:prstGeom prst="rect">
            <a:avLst/>
          </a:prstGeom>
          <a:ln>
            <a:noFill/>
          </a:ln>
          <a:effectLst>
            <a:softEdge rad="112500"/>
          </a:effectLst>
        </p:spPr>
      </p:pic>
      <p:pic>
        <p:nvPicPr>
          <p:cNvPr id="7" name="Picture 6"/>
          <p:cNvPicPr>
            <a:picLocks noChangeAspect="1"/>
          </p:cNvPicPr>
          <p:nvPr/>
        </p:nvPicPr>
        <p:blipFill rotWithShape="1">
          <a:blip r:embed="rId5"/>
          <a:srcRect l="31000" t="14000" r="32084" b="5111"/>
          <a:stretch/>
        </p:blipFill>
        <p:spPr>
          <a:xfrm>
            <a:off x="8630763" y="2804160"/>
            <a:ext cx="3239644" cy="3992880"/>
          </a:xfrm>
          <a:prstGeom prst="rect">
            <a:avLst/>
          </a:prstGeom>
        </p:spPr>
      </p:pic>
    </p:spTree>
    <p:extLst>
      <p:ext uri="{BB962C8B-B14F-4D97-AF65-F5344CB8AC3E}">
        <p14:creationId xmlns:p14="http://schemas.microsoft.com/office/powerpoint/2010/main" val="24128758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213448493"/>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p:cNvPicPr>
            <a:picLocks noChangeAspect="1"/>
          </p:cNvPicPr>
          <p:nvPr/>
        </p:nvPicPr>
        <p:blipFill rotWithShape="1">
          <a:blip r:embed="rId7">
            <a:extLst>
              <a:ext uri="{28A0092B-C50C-407E-A947-70E740481C1C}">
                <a14:useLocalDpi xmlns:a14="http://schemas.microsoft.com/office/drawing/2010/main" val="0"/>
              </a:ext>
            </a:extLst>
          </a:blip>
          <a:srcRect t="17308" r="4358" b="22271"/>
          <a:stretch/>
        </p:blipFill>
        <p:spPr>
          <a:xfrm>
            <a:off x="10046781" y="4016415"/>
            <a:ext cx="1953985" cy="2743200"/>
          </a:xfrm>
          <a:prstGeom prst="rect">
            <a:avLst/>
          </a:prstGeom>
          <a:ln>
            <a:noFill/>
          </a:ln>
          <a:effectLst>
            <a:outerShdw blurRad="190500" algn="tl" rotWithShape="0">
              <a:srgbClr val="000000">
                <a:alpha val="70000"/>
              </a:srgbClr>
            </a:outerShdw>
          </a:effectLst>
        </p:spPr>
      </p:pic>
      <p:sp>
        <p:nvSpPr>
          <p:cNvPr id="5" name="Rectangle 4"/>
          <p:cNvSpPr/>
          <p:nvPr/>
        </p:nvSpPr>
        <p:spPr>
          <a:xfrm>
            <a:off x="358815" y="3044141"/>
            <a:ext cx="2201926" cy="1886673"/>
          </a:xfrm>
          <a:prstGeom prst="rect">
            <a:avLst/>
          </a:prstGeom>
          <a:blipFill rotWithShape="1">
            <a:blip r:embed="rId8"/>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18991582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314" y="301437"/>
            <a:ext cx="8164415" cy="769441"/>
          </a:xfrm>
          <a:prstGeom prst="rect">
            <a:avLst/>
          </a:prstGeom>
        </p:spPr>
        <p:txBody>
          <a:bodyPr wrap="none">
            <a:spAutoFit/>
            <a:scene3d>
              <a:camera prst="orthographicFront"/>
              <a:lightRig rig="harsh" dir="t"/>
            </a:scene3d>
            <a:sp3d extrusionH="57150" prstMaterial="matte">
              <a:bevelT w="63500" h="12700" prst="angle"/>
              <a:contourClr>
                <a:schemeClr val="bg1">
                  <a:lumMod val="65000"/>
                </a:schemeClr>
              </a:contourClr>
            </a:sp3d>
          </a:bodyPr>
          <a:lstStyle/>
          <a:p>
            <a:r>
              <a:rPr lang="en-US" sz="4400" b="1" dirty="0">
                <a:ln/>
                <a:solidFill>
                  <a:schemeClr val="accent3"/>
                </a:solidFill>
              </a:rPr>
              <a:t>Machine learning techniques</a:t>
            </a:r>
          </a:p>
        </p:txBody>
      </p:sp>
      <p:sp>
        <p:nvSpPr>
          <p:cNvPr id="5" name="Rectangle 4"/>
          <p:cNvSpPr/>
          <p:nvPr/>
        </p:nvSpPr>
        <p:spPr>
          <a:xfrm>
            <a:off x="231847" y="1184307"/>
            <a:ext cx="3124573" cy="461665"/>
          </a:xfrm>
          <a:prstGeom prst="rect">
            <a:avLst/>
          </a:prstGeom>
        </p:spPr>
        <p:txBody>
          <a:bodyPr wrap="none">
            <a:spAutoFit/>
            <a:scene3d>
              <a:camera prst="orthographicFront"/>
              <a:lightRig rig="harsh" dir="t"/>
            </a:scene3d>
            <a:sp3d extrusionH="57150" prstMaterial="matte">
              <a:bevelT w="63500" h="12700" prst="angle"/>
              <a:contourClr>
                <a:schemeClr val="bg1">
                  <a:lumMod val="65000"/>
                </a:schemeClr>
              </a:contourClr>
            </a:sp3d>
          </a:bodyPr>
          <a:lstStyle/>
          <a:p>
            <a:r>
              <a:rPr lang="en-US" sz="2400" b="1" dirty="0">
                <a:ln/>
                <a:solidFill>
                  <a:schemeClr val="accent3"/>
                </a:solidFill>
                <a:latin typeface="AdvTT94c8263f.I"/>
              </a:rPr>
              <a:t>Supervised learning</a:t>
            </a:r>
            <a:endParaRPr lang="en-US" sz="2400" b="1" dirty="0">
              <a:ln/>
              <a:solidFill>
                <a:schemeClr val="accent3"/>
              </a:solidFill>
            </a:endParaRPr>
          </a:p>
        </p:txBody>
      </p:sp>
      <p:pic>
        <p:nvPicPr>
          <p:cNvPr id="6" name="Picture 5"/>
          <p:cNvPicPr>
            <a:picLocks noChangeAspect="1"/>
          </p:cNvPicPr>
          <p:nvPr/>
        </p:nvPicPr>
        <p:blipFill>
          <a:blip r:embed="rId2"/>
          <a:stretch>
            <a:fillRect/>
          </a:stretch>
        </p:blipFill>
        <p:spPr>
          <a:xfrm>
            <a:off x="347461" y="1703938"/>
            <a:ext cx="7051822" cy="3515163"/>
          </a:xfrm>
          <a:prstGeom prst="rect">
            <a:avLst/>
          </a:prstGeom>
        </p:spPr>
      </p:pic>
      <p:sp>
        <p:nvSpPr>
          <p:cNvPr id="7" name="Rectangle 6"/>
          <p:cNvSpPr/>
          <p:nvPr/>
        </p:nvSpPr>
        <p:spPr>
          <a:xfrm>
            <a:off x="7588469" y="1800008"/>
            <a:ext cx="4267200" cy="2800767"/>
          </a:xfrm>
          <a:prstGeom prst="rect">
            <a:avLst/>
          </a:prstGeom>
        </p:spPr>
        <p:txBody>
          <a:bodyPr wrap="square">
            <a:spAutoFit/>
          </a:bodyPr>
          <a:lstStyle/>
          <a:p>
            <a:pPr algn="just"/>
            <a:r>
              <a:rPr lang="en-US" sz="1600" b="1" dirty="0">
                <a:solidFill>
                  <a:schemeClr val="accent2">
                    <a:lumMod val="50000"/>
                  </a:schemeClr>
                </a:solidFill>
              </a:rPr>
              <a:t>In supervised machine learning, algorithms apply what they have learned from labeled data to make predictions on new, unseen data. In other words, supervised machine learning methods are ideal for tasks where the goal is to predict or classify specific outcomes based on existing examples. A well-known example of supervised learning is the use of applications that predict how a person's face might look as they age.</a:t>
            </a:r>
          </a:p>
        </p:txBody>
      </p:sp>
      <p:sp>
        <p:nvSpPr>
          <p:cNvPr id="8" name="Rectangle 7"/>
          <p:cNvSpPr/>
          <p:nvPr/>
        </p:nvSpPr>
        <p:spPr>
          <a:xfrm>
            <a:off x="231846" y="5277067"/>
            <a:ext cx="11529229" cy="1323439"/>
          </a:xfrm>
          <a:prstGeom prst="rect">
            <a:avLst/>
          </a:prstGeom>
        </p:spPr>
        <p:txBody>
          <a:bodyPr wrap="square">
            <a:spAutoFit/>
          </a:bodyPr>
          <a:lstStyle/>
          <a:p>
            <a:pPr algn="just"/>
            <a:r>
              <a:rPr lang="en-US" sz="1600" b="1" dirty="0">
                <a:solidFill>
                  <a:schemeClr val="accent2">
                    <a:lumMod val="50000"/>
                  </a:schemeClr>
                </a:solidFill>
              </a:rPr>
              <a:t>A common example of supervised machine learning in chemistry is predicting the toxicity of chemical compounds. By training an algorithm on a dataset of known compounds with labeled toxicity levels, the model can learn the relationship between a compound's molecular structure and its toxicity. Once trained, the algorithm can then predict the toxicity of new, untested compounds, helping researchers identify potentially hazardous chemicals without the need for extensive laboratory testing.</a:t>
            </a:r>
          </a:p>
        </p:txBody>
      </p:sp>
    </p:spTree>
    <p:extLst>
      <p:ext uri="{BB962C8B-B14F-4D97-AF65-F5344CB8AC3E}">
        <p14:creationId xmlns:p14="http://schemas.microsoft.com/office/powerpoint/2010/main" val="33828039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8314" y="301437"/>
            <a:ext cx="8164415" cy="769441"/>
          </a:xfrm>
          <a:prstGeom prst="rect">
            <a:avLst/>
          </a:prstGeom>
        </p:spPr>
        <p:txBody>
          <a:bodyPr wrap="none">
            <a:spAutoFit/>
            <a:scene3d>
              <a:camera prst="orthographicFront"/>
              <a:lightRig rig="harsh" dir="t"/>
            </a:scene3d>
            <a:sp3d extrusionH="57150" prstMaterial="matte">
              <a:bevelT w="63500" h="12700" prst="angle"/>
              <a:contourClr>
                <a:schemeClr val="bg1">
                  <a:lumMod val="65000"/>
                </a:schemeClr>
              </a:contourClr>
            </a:sp3d>
          </a:bodyPr>
          <a:lstStyle/>
          <a:p>
            <a:r>
              <a:rPr lang="en-US" sz="4400" b="1" dirty="0">
                <a:ln/>
                <a:solidFill>
                  <a:schemeClr val="accent3"/>
                </a:solidFill>
              </a:rPr>
              <a:t>Machine learning techniques</a:t>
            </a:r>
          </a:p>
        </p:txBody>
      </p:sp>
      <p:sp>
        <p:nvSpPr>
          <p:cNvPr id="4" name="Rectangle 3"/>
          <p:cNvSpPr/>
          <p:nvPr/>
        </p:nvSpPr>
        <p:spPr>
          <a:xfrm>
            <a:off x="8690720" y="1019796"/>
            <a:ext cx="3501280" cy="461665"/>
          </a:xfrm>
          <a:prstGeom prst="rect">
            <a:avLst/>
          </a:prstGeom>
        </p:spPr>
        <p:txBody>
          <a:bodyPr wrap="none">
            <a:spAutoFit/>
            <a:scene3d>
              <a:camera prst="orthographicFront"/>
              <a:lightRig rig="harsh" dir="t"/>
            </a:scene3d>
            <a:sp3d extrusionH="57150" prstMaterial="matte">
              <a:bevelT w="63500" h="12700" prst="angle"/>
              <a:contourClr>
                <a:schemeClr val="bg1">
                  <a:lumMod val="65000"/>
                </a:schemeClr>
              </a:contourClr>
            </a:sp3d>
          </a:bodyPr>
          <a:lstStyle/>
          <a:p>
            <a:r>
              <a:rPr lang="en-US" sz="2400" b="1" dirty="0">
                <a:ln/>
                <a:solidFill>
                  <a:schemeClr val="accent3"/>
                </a:solidFill>
                <a:latin typeface="AdvTT94c8263f.I"/>
              </a:rPr>
              <a:t>Unsupervised learning</a:t>
            </a:r>
            <a:endParaRPr lang="en-US" sz="2400" b="1" dirty="0">
              <a:ln/>
              <a:solidFill>
                <a:schemeClr val="accent3"/>
              </a:solidFill>
            </a:endParaRPr>
          </a:p>
        </p:txBody>
      </p:sp>
      <p:sp>
        <p:nvSpPr>
          <p:cNvPr id="5" name="Rectangle 4"/>
          <p:cNvSpPr/>
          <p:nvPr/>
        </p:nvSpPr>
        <p:spPr>
          <a:xfrm>
            <a:off x="164187" y="1409026"/>
            <a:ext cx="4066334" cy="2554545"/>
          </a:xfrm>
          <a:prstGeom prst="rect">
            <a:avLst/>
          </a:prstGeom>
        </p:spPr>
        <p:txBody>
          <a:bodyPr wrap="square">
            <a:spAutoFit/>
          </a:bodyPr>
          <a:lstStyle/>
          <a:p>
            <a:pPr algn="just"/>
            <a:r>
              <a:rPr lang="en-US" sz="1600" b="1" dirty="0" smtClean="0"/>
              <a:t>The model </a:t>
            </a:r>
            <a:r>
              <a:rPr lang="en-US" sz="1600" b="1" dirty="0"/>
              <a:t>independently explores and identifies patterns and insights that were not previously known. For instance, </a:t>
            </a:r>
            <a:r>
              <a:rPr lang="en-US" sz="1600" b="1" dirty="0" smtClean="0"/>
              <a:t>an </a:t>
            </a:r>
            <a:r>
              <a:rPr lang="en-US" sz="1600" b="1" dirty="0"/>
              <a:t>unsupervised model may initially group data based on geometric shapes. If the results are not satisfactory, the model can be retrained to detect different patterns, such as grouping by surface texture or color instead. </a:t>
            </a:r>
          </a:p>
        </p:txBody>
      </p:sp>
      <p:pic>
        <p:nvPicPr>
          <p:cNvPr id="6" name="Picture 5"/>
          <p:cNvPicPr>
            <a:picLocks noChangeAspect="1"/>
          </p:cNvPicPr>
          <p:nvPr/>
        </p:nvPicPr>
        <p:blipFill>
          <a:blip r:embed="rId3"/>
          <a:stretch>
            <a:fillRect/>
          </a:stretch>
        </p:blipFill>
        <p:spPr>
          <a:xfrm>
            <a:off x="4230521" y="1481461"/>
            <a:ext cx="7961479" cy="2409676"/>
          </a:xfrm>
          <a:prstGeom prst="rect">
            <a:avLst/>
          </a:prstGeom>
        </p:spPr>
      </p:pic>
      <p:sp>
        <p:nvSpPr>
          <p:cNvPr id="7" name="Rectangle 6"/>
          <p:cNvSpPr/>
          <p:nvPr/>
        </p:nvSpPr>
        <p:spPr>
          <a:xfrm>
            <a:off x="148314" y="4171640"/>
            <a:ext cx="11960772" cy="2554545"/>
          </a:xfrm>
          <a:prstGeom prst="rect">
            <a:avLst/>
          </a:prstGeom>
        </p:spPr>
        <p:txBody>
          <a:bodyPr wrap="square">
            <a:spAutoFit/>
          </a:bodyPr>
          <a:lstStyle/>
          <a:p>
            <a:pPr algn="just"/>
            <a:r>
              <a:rPr lang="en-US" sz="1600" b="1" dirty="0" smtClean="0"/>
              <a:t>The model </a:t>
            </a:r>
            <a:r>
              <a:rPr lang="en-US" sz="1600" b="1" dirty="0"/>
              <a:t>might be trained on data from various water quality monitoring stations that include measurements of different pollutants in water. Initially, the model might cluster the data based on patterns in pollutant levels.</a:t>
            </a:r>
          </a:p>
          <a:p>
            <a:pPr algn="just"/>
            <a:endParaRPr lang="en-US" sz="1600" b="1" dirty="0"/>
          </a:p>
          <a:p>
            <a:pPr algn="just"/>
            <a:r>
              <a:rPr lang="en-US" sz="1600" b="1" dirty="0"/>
              <a:t>If the initial clustering based on pollutant types doesn’t yield clear results, the model can be retrained to identify different patterns, such as clustering by geographic regions or time of year. This could reveal, for example, that certain pollutants are more prevalent in specific areas or at particular times, helping researchers understand pollution sources and trends without predefined categories.</a:t>
            </a:r>
          </a:p>
          <a:p>
            <a:pPr algn="just"/>
            <a:endParaRPr lang="en-US" sz="1600" b="1" dirty="0"/>
          </a:p>
          <a:p>
            <a:pPr algn="just"/>
            <a:r>
              <a:rPr lang="en-US" sz="1600" b="1" dirty="0"/>
              <a:t>By identifying these patterns, the model helps in creating targeted strategies for pollution control and environmental management.</a:t>
            </a:r>
          </a:p>
        </p:txBody>
      </p:sp>
    </p:spTree>
    <p:extLst>
      <p:ext uri="{BB962C8B-B14F-4D97-AF65-F5344CB8AC3E}">
        <p14:creationId xmlns:p14="http://schemas.microsoft.com/office/powerpoint/2010/main" val="392924878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314" y="301437"/>
            <a:ext cx="8164415" cy="769441"/>
          </a:xfrm>
          <a:prstGeom prst="rect">
            <a:avLst/>
          </a:prstGeom>
        </p:spPr>
        <p:txBody>
          <a:bodyPr wrap="none">
            <a:spAutoFit/>
            <a:scene3d>
              <a:camera prst="orthographicFront"/>
              <a:lightRig rig="harsh" dir="t"/>
            </a:scene3d>
            <a:sp3d extrusionH="57150" prstMaterial="matte">
              <a:bevelT w="63500" h="12700" prst="angle"/>
              <a:contourClr>
                <a:schemeClr val="bg1">
                  <a:lumMod val="65000"/>
                </a:schemeClr>
              </a:contourClr>
            </a:sp3d>
          </a:bodyPr>
          <a:lstStyle/>
          <a:p>
            <a:r>
              <a:rPr lang="en-US" sz="4400" b="1" dirty="0">
                <a:ln/>
                <a:solidFill>
                  <a:schemeClr val="accent3"/>
                </a:solidFill>
              </a:rPr>
              <a:t>Machine learning techniques</a:t>
            </a:r>
          </a:p>
        </p:txBody>
      </p:sp>
      <p:sp>
        <p:nvSpPr>
          <p:cNvPr id="5" name="Rectangle 4"/>
          <p:cNvSpPr/>
          <p:nvPr/>
        </p:nvSpPr>
        <p:spPr>
          <a:xfrm>
            <a:off x="231847" y="1184307"/>
            <a:ext cx="3724096" cy="461665"/>
          </a:xfrm>
          <a:prstGeom prst="rect">
            <a:avLst/>
          </a:prstGeom>
        </p:spPr>
        <p:txBody>
          <a:bodyPr wrap="none">
            <a:spAutoFit/>
            <a:scene3d>
              <a:camera prst="orthographicFront"/>
              <a:lightRig rig="harsh" dir="t"/>
            </a:scene3d>
            <a:sp3d extrusionH="57150" prstMaterial="matte">
              <a:bevelT w="63500" h="12700" prst="angle"/>
              <a:contourClr>
                <a:schemeClr val="bg1">
                  <a:lumMod val="65000"/>
                </a:schemeClr>
              </a:contourClr>
            </a:sp3d>
          </a:bodyPr>
          <a:lstStyle/>
          <a:p>
            <a:r>
              <a:rPr lang="en-US" sz="2400" b="1" dirty="0">
                <a:ln/>
                <a:solidFill>
                  <a:schemeClr val="accent3"/>
                </a:solidFill>
                <a:latin typeface="AdvTT94c8263f.I"/>
              </a:rPr>
              <a:t>Reinforcement Learning</a:t>
            </a:r>
            <a:endParaRPr lang="en-US" sz="2400" b="1" dirty="0">
              <a:ln/>
              <a:solidFill>
                <a:schemeClr val="accent3"/>
              </a:solidFill>
            </a:endParaRPr>
          </a:p>
        </p:txBody>
      </p:sp>
      <p:sp>
        <p:nvSpPr>
          <p:cNvPr id="4" name="Rectangle 3"/>
          <p:cNvSpPr/>
          <p:nvPr/>
        </p:nvSpPr>
        <p:spPr>
          <a:xfrm>
            <a:off x="7651531" y="1724778"/>
            <a:ext cx="4466895" cy="3416320"/>
          </a:xfrm>
          <a:prstGeom prst="rect">
            <a:avLst/>
          </a:prstGeom>
        </p:spPr>
        <p:txBody>
          <a:bodyPr wrap="square">
            <a:spAutoFit/>
          </a:bodyPr>
          <a:lstStyle/>
          <a:p>
            <a:pPr algn="just"/>
            <a:r>
              <a:rPr lang="en-US" b="1" dirty="0">
                <a:solidFill>
                  <a:schemeClr val="accent1">
                    <a:lumMod val="50000"/>
                  </a:schemeClr>
                </a:solidFill>
              </a:rPr>
              <a:t>In </a:t>
            </a:r>
            <a:r>
              <a:rPr lang="en-US" b="1" dirty="0" smtClean="0">
                <a:solidFill>
                  <a:schemeClr val="accent1">
                    <a:lumMod val="50000"/>
                  </a:schemeClr>
                </a:solidFill>
              </a:rPr>
              <a:t>RL, </a:t>
            </a:r>
            <a:r>
              <a:rPr lang="en-US" b="1" dirty="0">
                <a:solidFill>
                  <a:schemeClr val="accent1">
                    <a:lumMod val="50000"/>
                  </a:schemeClr>
                </a:solidFill>
              </a:rPr>
              <a:t>the learning system, known as the agent, explores its environment through a series of </a:t>
            </a:r>
            <a:r>
              <a:rPr lang="en-US" b="1" dirty="0" smtClean="0">
                <a:solidFill>
                  <a:schemeClr val="accent1">
                    <a:lumMod val="50000"/>
                  </a:schemeClr>
                </a:solidFill>
              </a:rPr>
              <a:t>actions.</a:t>
            </a:r>
          </a:p>
          <a:p>
            <a:pPr algn="just"/>
            <a:r>
              <a:rPr lang="en-US" b="1" dirty="0" smtClean="0">
                <a:solidFill>
                  <a:schemeClr val="accent1">
                    <a:lumMod val="50000"/>
                  </a:schemeClr>
                </a:solidFill>
              </a:rPr>
              <a:t>When </a:t>
            </a:r>
            <a:r>
              <a:rPr lang="en-US" b="1" dirty="0">
                <a:solidFill>
                  <a:schemeClr val="accent1">
                    <a:lumMod val="50000"/>
                  </a:schemeClr>
                </a:solidFill>
              </a:rPr>
              <a:t>the agent takes a positive action, it receives a reward (positive feedback), and when it takes a negative action, it incurs a penalty (negative feedback). </a:t>
            </a:r>
            <a:endParaRPr lang="en-US" b="1" dirty="0" smtClean="0">
              <a:solidFill>
                <a:schemeClr val="accent1">
                  <a:lumMod val="50000"/>
                </a:schemeClr>
              </a:solidFill>
            </a:endParaRPr>
          </a:p>
          <a:p>
            <a:pPr algn="just"/>
            <a:r>
              <a:rPr lang="en-US" b="1" dirty="0" smtClean="0">
                <a:solidFill>
                  <a:schemeClr val="accent1">
                    <a:lumMod val="50000"/>
                  </a:schemeClr>
                </a:solidFill>
              </a:rPr>
              <a:t>By </a:t>
            </a:r>
            <a:r>
              <a:rPr lang="en-US" b="1" dirty="0">
                <a:solidFill>
                  <a:schemeClr val="accent1">
                    <a:lumMod val="50000"/>
                  </a:schemeClr>
                </a:solidFill>
              </a:rPr>
              <a:t>seeking to maximize rewards and avoid penalties, the agent gradually learns the best strategy to navigate its environment. </a:t>
            </a:r>
            <a:endParaRPr lang="en-US" b="1" dirty="0" smtClean="0">
              <a:solidFill>
                <a:schemeClr val="accent1">
                  <a:lumMod val="50000"/>
                </a:schemeClr>
              </a:solidFill>
            </a:endParaRPr>
          </a:p>
        </p:txBody>
      </p:sp>
      <p:pic>
        <p:nvPicPr>
          <p:cNvPr id="9" name="Picture 8"/>
          <p:cNvPicPr>
            <a:picLocks noChangeAspect="1"/>
          </p:cNvPicPr>
          <p:nvPr/>
        </p:nvPicPr>
        <p:blipFill>
          <a:blip r:embed="rId2"/>
          <a:stretch>
            <a:fillRect/>
          </a:stretch>
        </p:blipFill>
        <p:spPr>
          <a:xfrm>
            <a:off x="305421" y="1645973"/>
            <a:ext cx="7346110" cy="3573931"/>
          </a:xfrm>
          <a:prstGeom prst="rect">
            <a:avLst/>
          </a:prstGeom>
        </p:spPr>
      </p:pic>
      <p:sp>
        <p:nvSpPr>
          <p:cNvPr id="10" name="Rectangle 9"/>
          <p:cNvSpPr/>
          <p:nvPr/>
        </p:nvSpPr>
        <p:spPr>
          <a:xfrm>
            <a:off x="231847" y="5471832"/>
            <a:ext cx="11791987" cy="646331"/>
          </a:xfrm>
          <a:prstGeom prst="rect">
            <a:avLst/>
          </a:prstGeom>
        </p:spPr>
        <p:txBody>
          <a:bodyPr wrap="square">
            <a:spAutoFit/>
          </a:bodyPr>
          <a:lstStyle/>
          <a:p>
            <a:r>
              <a:rPr lang="en-US" dirty="0">
                <a:solidFill>
                  <a:schemeClr val="accent1">
                    <a:lumMod val="50000"/>
                  </a:schemeClr>
                </a:solidFill>
              </a:rPr>
              <a:t>In other words, this method enables the agent to make a series of decisions to achieve the highest possible score, all without human intervention or explicit programming for the specific task. </a:t>
            </a:r>
          </a:p>
        </p:txBody>
      </p:sp>
    </p:spTree>
    <p:extLst>
      <p:ext uri="{BB962C8B-B14F-4D97-AF65-F5344CB8AC3E}">
        <p14:creationId xmlns:p14="http://schemas.microsoft.com/office/powerpoint/2010/main" val="13052648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8314" y="301437"/>
            <a:ext cx="8164415" cy="769441"/>
          </a:xfrm>
          <a:prstGeom prst="rect">
            <a:avLst/>
          </a:prstGeom>
        </p:spPr>
        <p:txBody>
          <a:bodyPr wrap="none">
            <a:spAutoFit/>
            <a:scene3d>
              <a:camera prst="orthographicFront"/>
              <a:lightRig rig="harsh" dir="t"/>
            </a:scene3d>
            <a:sp3d extrusionH="57150" prstMaterial="matte">
              <a:bevelT w="63500" h="12700" prst="angle"/>
              <a:contourClr>
                <a:schemeClr val="bg1">
                  <a:lumMod val="65000"/>
                </a:schemeClr>
              </a:contourClr>
            </a:sp3d>
          </a:bodyPr>
          <a:lstStyle/>
          <a:p>
            <a:r>
              <a:rPr lang="en-US" sz="4400" b="1" dirty="0">
                <a:ln/>
                <a:solidFill>
                  <a:schemeClr val="accent3"/>
                </a:solidFill>
              </a:rPr>
              <a:t>Machine learning techniques</a:t>
            </a:r>
          </a:p>
        </p:txBody>
      </p:sp>
      <p:sp>
        <p:nvSpPr>
          <p:cNvPr id="7" name="Rectangle 6"/>
          <p:cNvSpPr/>
          <p:nvPr/>
        </p:nvSpPr>
        <p:spPr>
          <a:xfrm>
            <a:off x="8544019" y="916260"/>
            <a:ext cx="3724096" cy="461665"/>
          </a:xfrm>
          <a:prstGeom prst="rect">
            <a:avLst/>
          </a:prstGeom>
        </p:spPr>
        <p:txBody>
          <a:bodyPr wrap="none">
            <a:spAutoFit/>
            <a:scene3d>
              <a:camera prst="orthographicFront"/>
              <a:lightRig rig="harsh" dir="t"/>
            </a:scene3d>
            <a:sp3d extrusionH="57150" prstMaterial="matte">
              <a:bevelT w="63500" h="12700" prst="angle"/>
              <a:contourClr>
                <a:schemeClr val="bg1">
                  <a:lumMod val="65000"/>
                </a:schemeClr>
              </a:contourClr>
            </a:sp3d>
          </a:bodyPr>
          <a:lstStyle/>
          <a:p>
            <a:r>
              <a:rPr lang="en-US" sz="2400" b="1" dirty="0">
                <a:ln/>
                <a:solidFill>
                  <a:schemeClr val="accent3"/>
                </a:solidFill>
                <a:latin typeface="AdvTT94c8263f.I"/>
              </a:rPr>
              <a:t>Reinforcement Learning</a:t>
            </a:r>
            <a:endParaRPr lang="en-US" sz="2400" b="1" dirty="0">
              <a:ln/>
              <a:solidFill>
                <a:schemeClr val="accent3"/>
              </a:solidFill>
            </a:endParaRPr>
          </a:p>
        </p:txBody>
      </p:sp>
      <p:pic>
        <p:nvPicPr>
          <p:cNvPr id="8" name="Picture 7"/>
          <p:cNvPicPr>
            <a:picLocks noChangeAspect="1"/>
          </p:cNvPicPr>
          <p:nvPr/>
        </p:nvPicPr>
        <p:blipFill>
          <a:blip r:embed="rId3"/>
          <a:stretch>
            <a:fillRect/>
          </a:stretch>
        </p:blipFill>
        <p:spPr>
          <a:xfrm>
            <a:off x="5713088" y="1377926"/>
            <a:ext cx="6478911" cy="3152033"/>
          </a:xfrm>
          <a:prstGeom prst="rect">
            <a:avLst/>
          </a:prstGeom>
        </p:spPr>
      </p:pic>
      <p:sp>
        <p:nvSpPr>
          <p:cNvPr id="9" name="Rectangle 8"/>
          <p:cNvSpPr/>
          <p:nvPr/>
        </p:nvSpPr>
        <p:spPr>
          <a:xfrm>
            <a:off x="148314" y="1734094"/>
            <a:ext cx="5488658" cy="2554545"/>
          </a:xfrm>
          <a:prstGeom prst="rect">
            <a:avLst/>
          </a:prstGeom>
        </p:spPr>
        <p:txBody>
          <a:bodyPr wrap="square">
            <a:spAutoFit/>
          </a:bodyPr>
          <a:lstStyle/>
          <a:p>
            <a:pPr algn="just"/>
            <a:r>
              <a:rPr lang="en-US" sz="1600" b="1" dirty="0" smtClean="0">
                <a:solidFill>
                  <a:schemeClr val="accent1">
                    <a:lumMod val="50000"/>
                  </a:schemeClr>
                </a:solidFill>
              </a:rPr>
              <a:t>Imagine </a:t>
            </a:r>
            <a:r>
              <a:rPr lang="en-US" sz="1600" b="1" dirty="0">
                <a:solidFill>
                  <a:schemeClr val="accent1">
                    <a:lumMod val="50000"/>
                  </a:schemeClr>
                </a:solidFill>
              </a:rPr>
              <a:t>an agent tasked with optimizing a water treatment process to remove contaminants. Each time the agent makes an adjustment to the treatment parameters (e.g., pH levels, chemical dosages), it receives feedback. If the adjustment leads to </a:t>
            </a:r>
            <a:r>
              <a:rPr lang="en-US" sz="1600" b="1" dirty="0" smtClean="0">
                <a:solidFill>
                  <a:schemeClr val="accent1">
                    <a:lumMod val="50000"/>
                  </a:schemeClr>
                </a:solidFill>
              </a:rPr>
              <a:t>improves </a:t>
            </a:r>
            <a:r>
              <a:rPr lang="en-US" sz="1600" b="1" dirty="0">
                <a:solidFill>
                  <a:schemeClr val="accent1">
                    <a:lumMod val="50000"/>
                  </a:schemeClr>
                </a:solidFill>
              </a:rPr>
              <a:t>water quality (e.g., better removal of pollutants), the agent earns a reward (positive feedback). If the adjustment worsens water quality, the agent incurs a penalty (negative feedback).</a:t>
            </a:r>
          </a:p>
          <a:p>
            <a:pPr algn="just"/>
            <a:endParaRPr lang="en-US" sz="1600" b="1" dirty="0">
              <a:solidFill>
                <a:schemeClr val="accent1">
                  <a:lumMod val="50000"/>
                </a:schemeClr>
              </a:solidFill>
            </a:endParaRPr>
          </a:p>
        </p:txBody>
      </p:sp>
      <p:sp>
        <p:nvSpPr>
          <p:cNvPr id="10" name="Rectangle 9"/>
          <p:cNvSpPr/>
          <p:nvPr/>
        </p:nvSpPr>
        <p:spPr>
          <a:xfrm>
            <a:off x="224429" y="4837007"/>
            <a:ext cx="12043686" cy="1815882"/>
          </a:xfrm>
          <a:prstGeom prst="rect">
            <a:avLst/>
          </a:prstGeom>
        </p:spPr>
        <p:txBody>
          <a:bodyPr wrap="square">
            <a:spAutoFit/>
          </a:bodyPr>
          <a:lstStyle/>
          <a:p>
            <a:r>
              <a:rPr lang="en-US" sz="1600" b="1" dirty="0"/>
              <a:t>By continuously seeking to maximize rewards and minimize penalties, the agent gradually learns the best strategy to optimize the water treatment process. This approach allows the agent to autonomously develop an effective treatment protocol without explicit instructions or human intervention.</a:t>
            </a:r>
          </a:p>
          <a:p>
            <a:endParaRPr lang="en-US" sz="1600" b="1" dirty="0"/>
          </a:p>
          <a:p>
            <a:r>
              <a:rPr lang="en-US" sz="1600" b="1" dirty="0"/>
              <a:t>For example, imagine an agent navigating through different combinations of treatment steps in a simulated water treatment plant. Each step either improves or degrades water quality. Over time, the agent learns the optimal sequence and settings to achieve the highest water purity, effectively finding the best treatment strategy on its own.</a:t>
            </a:r>
          </a:p>
        </p:txBody>
      </p:sp>
    </p:spTree>
    <p:extLst>
      <p:ext uri="{BB962C8B-B14F-4D97-AF65-F5344CB8AC3E}">
        <p14:creationId xmlns:p14="http://schemas.microsoft.com/office/powerpoint/2010/main" val="422421811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Slic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12977059735D4BABD6E03D8B69C098" ma:contentTypeVersion="13" ma:contentTypeDescription="Create a new document." ma:contentTypeScope="" ma:versionID="ceb4c77983556b0e671e4d48d0c76204">
  <xsd:schema xmlns:xsd="http://www.w3.org/2001/XMLSchema" xmlns:xs="http://www.w3.org/2001/XMLSchema" xmlns:p="http://schemas.microsoft.com/office/2006/metadata/properties" xmlns:ns2="f42106f1-6e38-4ad0-aeac-da7637366642" xmlns:ns3="fa23a0de-21dc-42a1-9e65-518e69f5aabb" targetNamespace="http://schemas.microsoft.com/office/2006/metadata/properties" ma:root="true" ma:fieldsID="ed67d2a904577b1cff04f5d4c80a04de" ns2:_="" ns3:_="">
    <xsd:import namespace="f42106f1-6e38-4ad0-aeac-da7637366642"/>
    <xsd:import namespace="fa23a0de-21dc-42a1-9e65-518e69f5aabb"/>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06f1-6e38-4ad0-aeac-da7637366642"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7dfa081-8037-4609-a10e-d2b5e751ae12"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a23a0de-21dc-42a1-9e65-518e69f5aab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7958bab-d08f-45dd-aeca-30a244361df0}" ma:internalName="TaxCatchAll" ma:showField="CatchAllData" ma:web="fa23a0de-21dc-42a1-9e65-518e69f5aab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ReferenceId xmlns="f42106f1-6e38-4ad0-aeac-da7637366642" xsi:nil="true"/>
    <lcf76f155ced4ddcb4097134ff3c332f xmlns="f42106f1-6e38-4ad0-aeac-da7637366642">
      <Terms xmlns="http://schemas.microsoft.com/office/infopath/2007/PartnerControls"/>
    </lcf76f155ced4ddcb4097134ff3c332f>
    <TaxCatchAll xmlns="fa23a0de-21dc-42a1-9e65-518e69f5aab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4DF130A-849B-4FB8-ACA9-96A94C21CB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06f1-6e38-4ad0-aeac-da7637366642"/>
    <ds:schemaRef ds:uri="fa23a0de-21dc-42a1-9e65-518e69f5aa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7EDC290-104B-4600-98EA-262155F9D4F8}">
  <ds:schemaRefs>
    <ds:schemaRef ds:uri="http://purl.org/dc/dcmitype/"/>
    <ds:schemaRef ds:uri="http://purl.org/dc/elements/1.1/"/>
    <ds:schemaRef ds:uri="http://schemas.openxmlformats.org/package/2006/metadata/core-properties"/>
    <ds:schemaRef ds:uri="http://www.w3.org/XML/1998/namespace"/>
    <ds:schemaRef ds:uri="http://schemas.microsoft.com/office/2006/documentManagement/types"/>
    <ds:schemaRef ds:uri="http://schemas.microsoft.com/office/2006/metadata/properties"/>
    <ds:schemaRef ds:uri="fa23a0de-21dc-42a1-9e65-518e69f5aabb"/>
    <ds:schemaRef ds:uri="http://purl.org/dc/terms/"/>
    <ds:schemaRef ds:uri="http://schemas.microsoft.com/office/infopath/2007/PartnerControls"/>
    <ds:schemaRef ds:uri="f42106f1-6e38-4ad0-aeac-da7637366642"/>
  </ds:schemaRefs>
</ds:datastoreItem>
</file>

<file path=customXml/itemProps3.xml><?xml version="1.0" encoding="utf-8"?>
<ds:datastoreItem xmlns:ds="http://schemas.openxmlformats.org/officeDocument/2006/customXml" ds:itemID="{E9ABD0C2-BCBF-4963-B6C7-1BE63A0C68E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3397</TotalTime>
  <Words>5468</Words>
  <Application>Microsoft Office PowerPoint</Application>
  <PresentationFormat>Widescreen</PresentationFormat>
  <Paragraphs>471</Paragraphs>
  <Slides>36</Slides>
  <Notes>21</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36</vt:i4>
      </vt:variant>
    </vt:vector>
  </HeadingPairs>
  <TitlesOfParts>
    <vt:vector size="53" baseType="lpstr">
      <vt:lpstr>SimSun</vt:lpstr>
      <vt:lpstr>AdvOT08feee64</vt:lpstr>
      <vt:lpstr>AdvOT76a2e33b</vt:lpstr>
      <vt:lpstr>AdvOT76a2e33b+20</vt:lpstr>
      <vt:lpstr>AdvOTedaa8737.I</vt:lpstr>
      <vt:lpstr>AdvTT94c8263f.I</vt:lpstr>
      <vt:lpstr>Arial</vt:lpstr>
      <vt:lpstr>Calibri</vt:lpstr>
      <vt:lpstr>Cambria Math</vt:lpstr>
      <vt:lpstr>Century Gothic</vt:lpstr>
      <vt:lpstr>Century Gothic (Body)</vt:lpstr>
      <vt:lpstr>Courier New</vt:lpstr>
      <vt:lpstr>Palatino Linotype</vt:lpstr>
      <vt:lpstr>Times New Roman</vt:lpstr>
      <vt:lpstr>Wingdings</vt:lpstr>
      <vt:lpstr>Wingdings 3</vt:lpstr>
      <vt:lpstr>Slice</vt:lpstr>
      <vt:lpstr>PowerPoint Presentation</vt:lpstr>
      <vt:lpstr>The problem of ORGANIC  pollutants in water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Egor Kovyazin</dc:creator>
  <cp:lastModifiedBy>Sanja  Armaković</cp:lastModifiedBy>
  <cp:revision>316</cp:revision>
  <dcterms:created xsi:type="dcterms:W3CDTF">2024-05-09T09:16:15Z</dcterms:created>
  <dcterms:modified xsi:type="dcterms:W3CDTF">2024-09-04T10:11:26Z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0x0101003312977059735D4BABD6E03D8B69C098</vt:lpwstr>
  </property>
  <property fmtid="{D5CDD505-2E9C-101B-9397-08002B2CF9AE}" pid="3" name="Order">
    <vt:r8>6000</vt:r8>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